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399" r:id="rId3"/>
    <p:sldId id="400" r:id="rId4"/>
    <p:sldId id="398" r:id="rId5"/>
    <p:sldId id="258" r:id="rId6"/>
    <p:sldId id="401" r:id="rId7"/>
    <p:sldId id="393" r:id="rId8"/>
    <p:sldId id="292" r:id="rId9"/>
    <p:sldId id="289" r:id="rId10"/>
    <p:sldId id="295" r:id="rId11"/>
    <p:sldId id="394" r:id="rId12"/>
    <p:sldId id="290" r:id="rId13"/>
    <p:sldId id="395" r:id="rId14"/>
    <p:sldId id="297" r:id="rId15"/>
    <p:sldId id="270" r:id="rId16"/>
    <p:sldId id="298" r:id="rId17"/>
    <p:sldId id="299" r:id="rId18"/>
    <p:sldId id="294" r:id="rId19"/>
    <p:sldId id="301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AF"/>
    <a:srgbClr val="EFB418"/>
    <a:srgbClr val="346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/>
    <p:restoredTop sz="82508"/>
  </p:normalViewPr>
  <p:slideViewPr>
    <p:cSldViewPr snapToGrid="0" snapToObjects="1">
      <p:cViewPr varScale="1">
        <p:scale>
          <a:sx n="85" d="100"/>
          <a:sy n="85" d="100"/>
        </p:scale>
        <p:origin x="1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F7714-3C01-8545-BA40-65E2C921861A}" type="datetimeFigureOut">
              <a:rPr lang="en-US" smtClean="0"/>
              <a:t>8/26/20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EDFA2-95F0-044F-96AE-551E612F4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7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3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Further, as the figure shows, we can submit resource information, realize rights confirmation, and verify rights by calling corresponding smart contracts deployed on the blockchain system.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present some specific request API operations, submission, display, purchase ownership and usufruct.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49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part:</a:t>
            </a:r>
            <a:r>
              <a:rPr lang="zh-CN" altLang="en-US" dirty="0"/>
              <a:t> </a:t>
            </a:r>
            <a:r>
              <a:rPr lang="en-US" altLang="zh-CN" dirty="0"/>
              <a:t>infringement</a:t>
            </a:r>
            <a:r>
              <a:rPr lang="zh-CN" altLang="en-US" dirty="0"/>
              <a:t> </a:t>
            </a:r>
            <a:r>
              <a:rPr lang="en-US" altLang="zh-CN"/>
              <a:t>tracking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0073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watermark system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offers the services of watermark embedding and extracting.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used the technique of Arnold transform, which is the process of scrambling pixel points in an image matrix that can enhance the security of watermark.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in our work, we use watermark algorithms containing LSB and DCT.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80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watermark system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activated to achieve tracking by extracting the watermark information when an infringement occurs.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watermark information actually includes the current owner ID, current user ID, and resource 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12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the processes of infringement tracking have two parts: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(1) extract watermark information from the infringed resource to confirm the leaker and original owner;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(2) retrieve transaction records to obtain the entire rights transfer chain from the time of resource released to the time of the resource leaked.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Combined with them, we can accurately and effectively identify the infringing source, which is conducive to deal with infringement disputes.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11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part, we make some comparisons in terms of four factors, cross-platform, applicability, real-time, and trackability.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60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show an example of an ownership transfer chain, which records the current owner of a resource.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a specific process is extracted from our history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blockchain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8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the effect of digital watermark embedding and a demo of the watermark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9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2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8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is the motivation,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(1) The protection of digital resource copyrights has drawn extensive public concern in the past decade;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(2)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raditional methods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fail to satisfy the requirements due to their poor timeliness, frequent infringement, and cumbersome in resource rights confirmation,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2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what are smart contracts?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(1) Smart contracts are lines of code that are stored on a blockchain and automatically execute when predetermined terms and conditions are satisfied;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(2) Blockchain is a shared, distributed ledger on which transactions are digitally recorded and linked together so that they provide the entire history or provenance of an asset.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10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work, we focused on two typical tasks.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is digital resource rights confirmation for ownership and usufruct.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Ownership namely is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of a resource, while usufruct refers that you can scan or download a resource but cannot send it to others arbitrarily.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task is infringement tracking, we combine the rights transfer chain and digital watermark to handle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88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Architecture of Our Whole Proposed System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consisting of three components: blockchain system, watermark system, and digital resource platforms.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81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Design Goals and Key Ideas are high efficiency, applicability, and trackability.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correspondingly utilize the smart contracts, divide the rights into ownership and usufruct, and introduce the digital watermarking.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47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part:</a:t>
            </a:r>
            <a:r>
              <a:rPr lang="zh-CN" altLang="en-US" dirty="0"/>
              <a:t> </a:t>
            </a:r>
            <a:r>
              <a:rPr lang="en-US" altLang="zh-CN" dirty="0"/>
              <a:t>digital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confirmation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060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platform,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can upload resource, scan resource, and trade ownership or usufruct of resource.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85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 system,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Hyperledger fabric and composer, is built as a bridge so that resource platforms have access to achieve resource interoperability.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resource propagation, the blockchain system can call corresponding smart contracts to record changes of ownership and usufruct rights in real-time.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DFA2-95F0-044F-96AE-551E612F47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80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5A0A6-60A1-A54F-8714-4681FC9CF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6597A-9B38-8A44-96B9-F803F3A9D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8E7E3-5E10-F04E-BEDD-08ABF5ACD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64B7F-C485-514C-97DE-007A3C3C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30C99-8478-4640-A8DD-03EDC6D2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1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6D34-22F0-4949-B0C2-8BE96E007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11630-7A1A-4948-A1B4-7E9B48725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88F5B-AC43-B840-9AE3-7AB13FCD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6E81-8044-C646-B8E9-CC29F8B5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A95A-8354-3C45-AE2A-5AB43FC6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8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79B37E-2F39-6146-B9CC-41F0CD6F4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176A4-7877-AE4C-9EA9-4FBD4D873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5EC70-21B4-F74B-986D-4324EF8CD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93521-C771-C34B-A614-FCFB655A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3E20-C057-4740-971B-05C3FA42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28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1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14:prism/>
      </p:transition>
    </mc:Choice>
    <mc:Fallback xmlns="">
      <p:transition spd="slow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9E59-DEA8-8A45-94E9-0D6B4AE0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1D728-EBA5-B64B-8AE6-111C4EF8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D6177-F7FF-A246-AFF1-F1269184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1F81-90AD-EF48-93CA-A6385E58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A7A02-55B2-054C-9B16-799FED27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8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2DAE-1617-904A-8532-1219677CA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FE45F-60E5-1144-BCC1-357C9EE48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9E52-DBD6-7B41-9F77-C6AB5F9E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239D-1580-DD4E-9D2F-9ABC25AF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CC7D4-6240-6443-9921-B44F7701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2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0425-F1AD-5D43-A5A4-F60E428D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7C6CC-D9C1-434A-8E33-17009C4B0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70C87-948D-7749-947F-59F07F4A1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A92B7-0ADD-B04A-9492-44DA5CE4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8DE81-6BDC-754B-88EC-4A1CD5AC9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C642B-93EA-5D44-A309-631E213E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70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F642-E1A2-0D42-94BD-9E5AAE14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84C73-A078-4744-A7B9-78F3830F9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67B26-8FE8-EB40-B56D-197A650D2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0C5EE-CBDA-F04B-8E8B-BB69016A09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4DB7A-88D5-BC4D-833B-BFC06B817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3A9E08-1F88-594F-BB6B-FD5CEE977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88610-B06E-EB41-A89C-25B171C2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5F71F-84C0-0D49-B977-AD9BF77D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2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3F71-F296-6A47-8687-CC9488EE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F05B6-6FBC-0E4E-A6FA-C3E47EAC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C2E21F-15A3-704A-AFD9-DA905A5B4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8BA08-6B3A-EB47-911F-5D7F9509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4978D-C76C-0943-B97D-D6F22027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768E2-1CE7-AE40-97CD-D5CFF37D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DB22E-2831-F44B-BC1E-9098D8DF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5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412E-5ADD-A04F-9315-20530A3E6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36D1-7BA4-1440-ACB3-105FFAA2B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A8672-5730-454D-AED4-A9CF561D9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14B5F-F12E-4E4F-9FFB-AF30664E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D81C5-A0F9-1C4F-90EA-794D82DA9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0FE5B-8CC7-834E-8DBA-97115E96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6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D062-F932-AF46-B7FD-3EBC39626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26885-7FFF-7642-B047-086685D04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AC371-DEAA-D648-96A5-446BD6F49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31091-873F-6C44-8A1A-AD51E9A2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3BFEF-8162-4146-A89F-F8F0A42B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4780E-8A1B-8443-8A28-6DFD22AC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9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C9838-C5A1-2843-8AD0-1A998365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2ACFC-681B-7D4F-9551-400328B26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FD38F-8FC2-B540-9E78-077E77D19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C268-6C7C-5743-AE3C-DDCBEA241A47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BED67-AEAA-314C-9B78-18118A980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1CEF5-4B68-6247-9DB8-B5F19C506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E2CBB-15E6-754E-A84F-295C0AA88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7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"/>
          <p:cNvSpPr/>
          <p:nvPr/>
        </p:nvSpPr>
        <p:spPr>
          <a:xfrm>
            <a:off x="1540808" y="3344955"/>
            <a:ext cx="9598247" cy="84045"/>
          </a:xfrm>
          <a:custGeom>
            <a:avLst/>
            <a:gdLst>
              <a:gd name="connsiteX0" fmla="*/ 12701 w 11372850"/>
              <a:gd name="connsiteY0" fmla="*/ 12700 h 19050"/>
              <a:gd name="connsiteX1" fmla="*/ 11379124 w 11372850"/>
              <a:gd name="connsiteY1" fmla="*/ 1270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72850" h="19050">
                <a:moveTo>
                  <a:pt x="12701" y="12700"/>
                </a:moveTo>
                <a:lnTo>
                  <a:pt x="11379124" y="12701"/>
                </a:lnTo>
              </a:path>
            </a:pathLst>
          </a:custGeom>
          <a:ln w="1270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8" name="Picture 4" descr="http://pic.gerenjianli.com/xiaohui2046/b409.jpg">
            <a:extLst>
              <a:ext uri="{FF2B5EF4-FFF2-40B4-BE49-F238E27FC236}">
                <a16:creationId xmlns:a16="http://schemas.microsoft.com/office/drawing/2014/main" id="{35CF55FD-DA02-3C42-B282-04A528CA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46" y="278212"/>
            <a:ext cx="882675" cy="89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imgsa.baidu.com/timg?image&amp;quality=80&amp;size=b9999_10000&amp;sec=1557835213&amp;di=2dc3c4f3660bb14db6f569d41fc589a9&amp;imgtype=jpg&amp;er=1&amp;src=http%3A%2F%2Fs8.sinaimg.cn%2Fmw690%2F67104c82gd4c7a9197937%26amp%3B690">
            <a:extLst>
              <a:ext uri="{FF2B5EF4-FFF2-40B4-BE49-F238E27FC236}">
                <a16:creationId xmlns:a16="http://schemas.microsoft.com/office/drawing/2014/main" id="{EBD86E7C-955A-0B42-9435-F0B3EFDAB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29" y="278212"/>
            <a:ext cx="891467" cy="89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D008A-7A95-F745-BF4D-CA2B9983C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942" y="252011"/>
            <a:ext cx="1620372" cy="9047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EB805D-7C5B-AE47-A9DC-2A4CF49559E0}"/>
              </a:ext>
            </a:extLst>
          </p:cNvPr>
          <p:cNvSpPr/>
          <p:nvPr/>
        </p:nvSpPr>
        <p:spPr>
          <a:xfrm>
            <a:off x="1540807" y="2153133"/>
            <a:ext cx="100348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93768"/>
                </a:solidFill>
                <a:latin typeface="Helvetica" charset="0"/>
                <a:ea typeface="Helvetica" charset="0"/>
                <a:cs typeface="Helvetica" charset="0"/>
              </a:rPr>
              <a:t>Digital</a:t>
            </a:r>
            <a:r>
              <a:rPr lang="zh-CN" altLang="en-US" sz="3200" b="1" dirty="0">
                <a:solidFill>
                  <a:srgbClr val="193768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en-US" sz="3200" b="1" dirty="0">
                <a:solidFill>
                  <a:srgbClr val="193768"/>
                </a:solidFill>
                <a:latin typeface="Helvetica" charset="0"/>
                <a:ea typeface="Helvetica" charset="0"/>
                <a:cs typeface="Helvetica" charset="0"/>
              </a:rPr>
              <a:t>Resource Rights Confirmation and </a:t>
            </a:r>
          </a:p>
          <a:p>
            <a:r>
              <a:rPr lang="en-US" altLang="en-US" sz="3200" b="1" dirty="0">
                <a:solidFill>
                  <a:srgbClr val="193768"/>
                </a:solidFill>
                <a:latin typeface="Helvetica" charset="0"/>
                <a:ea typeface="Helvetica" charset="0"/>
                <a:cs typeface="Helvetica" charset="0"/>
              </a:rPr>
              <a:t>Infringement</a:t>
            </a:r>
            <a:r>
              <a:rPr lang="zh-CN" altLang="en-US" sz="3200" b="1" dirty="0">
                <a:solidFill>
                  <a:srgbClr val="193768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en-US" sz="3200" b="1" dirty="0">
                <a:solidFill>
                  <a:srgbClr val="193768"/>
                </a:solidFill>
                <a:latin typeface="Helvetica" charset="0"/>
                <a:ea typeface="Helvetica" charset="0"/>
                <a:cs typeface="Helvetica" charset="0"/>
              </a:rPr>
              <a:t>Tracking Based on Smart Contracts</a:t>
            </a:r>
            <a:br>
              <a:rPr lang="en-US" altLang="en-US" sz="3200" b="1" dirty="0">
                <a:solidFill>
                  <a:srgbClr val="193768"/>
                </a:solidFill>
                <a:latin typeface="Helvetica" charset="0"/>
                <a:ea typeface="Helvetica" charset="0"/>
                <a:cs typeface="Helvetica" charset="0"/>
              </a:rPr>
            </a:b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C9AE979-0F49-8241-94F8-90FFB68D469B}"/>
                  </a:ext>
                </a:extLst>
              </p:cNvPr>
              <p:cNvSpPr/>
              <p:nvPr/>
            </p:nvSpPr>
            <p:spPr>
              <a:xfrm>
                <a:off x="1540806" y="3722793"/>
                <a:ext cx="8774208" cy="727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hangingPunct="0">
                  <a:lnSpc>
                    <a:spcPct val="108333"/>
                  </a:lnSpc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Peng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Qian</a:t>
                </a:r>
                <a:r>
                  <a:rPr lang="en-US" altLang="zh-CN" sz="2000" baseline="30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†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,</a:t>
                </a:r>
                <a:r>
                  <a:rPr lang="en-US" altLang="zh-CN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2000" spc="123" dirty="0" err="1">
                    <a:solidFill>
                      <a:srgbClr val="000000"/>
                    </a:solidFill>
                    <a:latin typeface="Verdana"/>
                    <a:cs typeface="Verdana"/>
                  </a:rPr>
                  <a:t>Zhenguang</a:t>
                </a:r>
                <a:r>
                  <a:rPr lang="zh-CN" altLang="en-US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Liu</a:t>
                </a:r>
                <a:r>
                  <a:rPr lang="en-US" altLang="zh-CN" sz="2000" baseline="30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†</a:t>
                </a:r>
                <a:r>
                  <a:rPr lang="en-US" altLang="zh-CN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,</a:t>
                </a:r>
                <a:r>
                  <a:rPr lang="zh-CN" altLang="en-US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2000" spc="123" dirty="0" err="1">
                    <a:solidFill>
                      <a:srgbClr val="000000"/>
                    </a:solidFill>
                    <a:latin typeface="Verdana"/>
                    <a:cs typeface="Verdana"/>
                  </a:rPr>
                  <a:t>Xun</a:t>
                </a:r>
                <a:r>
                  <a:rPr lang="zh-CN" altLang="en-US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Wang</a:t>
                </a:r>
                <a:r>
                  <a:rPr lang="en-US" altLang="zh-CN" sz="2000" baseline="30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†</a:t>
                </a:r>
                <a:r>
                  <a:rPr lang="en-US" altLang="zh-CN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,</a:t>
                </a:r>
                <a:r>
                  <a:rPr lang="zh-CN" altLang="en-US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2000" spc="123" dirty="0" err="1">
                    <a:solidFill>
                      <a:srgbClr val="000000"/>
                    </a:solidFill>
                    <a:latin typeface="Verdana"/>
                    <a:cs typeface="Verdana"/>
                  </a:rPr>
                  <a:t>Jianhai</a:t>
                </a:r>
                <a:r>
                  <a:rPr lang="zh-CN" altLang="en-US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Chen</a:t>
                </a:r>
                <a:r>
                  <a:rPr lang="zh-CN" altLang="en-US" sz="2000" spc="123" baseline="30000" dirty="0">
                    <a:solidFill>
                      <a:srgbClr val="000000"/>
                    </a:solidFill>
                    <a:latin typeface="Verdana"/>
                    <a:cs typeface="Verdana"/>
                  </a:rPr>
                  <a:t>*</a:t>
                </a:r>
                <a:r>
                  <a:rPr lang="en-US" altLang="zh-CN" sz="2000" spc="123" dirty="0">
                    <a:solidFill>
                      <a:srgbClr val="000000"/>
                    </a:solidFill>
                    <a:latin typeface="Verdana"/>
                    <a:cs typeface="Verdana"/>
                  </a:rPr>
                  <a:t>,</a:t>
                </a:r>
                <a:br>
                  <a:rPr lang="en-US" sz="2000" dirty="0"/>
                </a:br>
                <a:r>
                  <a:rPr lang="en-US" altLang="zh-CN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Bei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Wang</a:t>
                </a:r>
                <a:r>
                  <a:rPr lang="zh-CN" altLang="en-US" sz="2000" baseline="30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*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,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Roger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Verdana"/>
                    <a:ea typeface="Verdana"/>
                  </a:rPr>
                  <a:t>Zimmermann</a:t>
                </a:r>
                <a14:m>
                  <m:oMath xmlns:m="http://schemas.openxmlformats.org/officeDocument/2006/math">
                    <m:r>
                      <a:rPr lang="en-US" altLang="zh-CN" sz="2000" i="1" baseline="30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zh-CN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Verdana"/>
                  <a:ea typeface="Verdana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C9AE979-0F49-8241-94F8-90FFB68D4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806" y="3722793"/>
                <a:ext cx="8774208" cy="727187"/>
              </a:xfrm>
              <a:prstGeom prst="rect">
                <a:avLst/>
              </a:prstGeom>
              <a:blipFill>
                <a:blip r:embed="rId6"/>
                <a:stretch>
                  <a:fillRect l="-578" t="-5172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7E8856-BA8E-B14E-B064-B7052C820C78}"/>
                  </a:ext>
                </a:extLst>
              </p:cNvPr>
              <p:cNvSpPr/>
              <p:nvPr/>
            </p:nvSpPr>
            <p:spPr>
              <a:xfrm>
                <a:off x="1540805" y="4697803"/>
                <a:ext cx="9875340" cy="783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†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School</a:t>
                </a:r>
                <a:r>
                  <a:rPr lang="en-US" altLang="zh-CN" sz="1400" spc="61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of</a:t>
                </a:r>
                <a:r>
                  <a:rPr lang="en-US" altLang="zh-CN" sz="1400" spc="61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Computer</a:t>
                </a:r>
                <a:r>
                  <a:rPr lang="en-US" altLang="zh-CN" sz="1400" spc="61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and</a:t>
                </a:r>
                <a:r>
                  <a:rPr lang="en-US" altLang="zh-CN" sz="1400" spc="66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Information</a:t>
                </a:r>
                <a:r>
                  <a:rPr lang="en-US" altLang="zh-CN" sz="1400" spc="61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Engineering,</a:t>
                </a:r>
                <a:r>
                  <a:rPr lang="en-US" altLang="zh-CN" sz="1400" spc="61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Zhejiang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 </a:t>
                </a:r>
                <a:r>
                  <a:rPr lang="en-US" altLang="zh-CN" sz="1400" dirty="0" err="1">
                    <a:solidFill>
                      <a:srgbClr val="000000"/>
                    </a:solidFill>
                    <a:latin typeface="Verdana"/>
                    <a:ea typeface="Verdana"/>
                  </a:rPr>
                  <a:t>Gongshang</a:t>
                </a:r>
                <a:r>
                  <a:rPr lang="en-US" altLang="zh-CN" sz="1400" spc="61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University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*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School</a:t>
                </a:r>
                <a:r>
                  <a:rPr lang="en-US" altLang="zh-CN" sz="1400" spc="88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of</a:t>
                </a:r>
                <a:r>
                  <a:rPr lang="en-US" altLang="zh-CN" sz="1400" spc="88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Computer</a:t>
                </a:r>
                <a:r>
                  <a:rPr lang="en-US" altLang="zh-CN" sz="1400" spc="88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Science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and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Technology,</a:t>
                </a:r>
                <a:r>
                  <a:rPr lang="en-US" altLang="zh-CN" sz="1400" spc="88" dirty="0">
                    <a:solidFill>
                      <a:srgbClr val="000000"/>
                    </a:solidFill>
                    <a:latin typeface="Verdana"/>
                    <a:cs typeface="Verdana"/>
                  </a:rPr>
                  <a:t> Zhejiang</a:t>
                </a:r>
                <a:r>
                  <a:rPr lang="zh-CN" altLang="en-US" sz="1400" spc="88" dirty="0">
                    <a:solidFill>
                      <a:srgbClr val="000000"/>
                    </a:solidFill>
                    <a:latin typeface="Verdana"/>
                    <a:cs typeface="Verdana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/>
                    <a:ea typeface="Verdana"/>
                  </a:rPr>
                  <a:t>University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sz="1400" spc="88" dirty="0">
                    <a:solidFill>
                      <a:srgbClr val="000000"/>
                    </a:solidFill>
                    <a:latin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altLang="zh-CN" sz="1400" spc="88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School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of</a:t>
                </a:r>
                <a:r>
                  <a:rPr lang="en-US" altLang="zh-CN" sz="1400" spc="88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Computing,</a:t>
                </a:r>
                <a:r>
                  <a:rPr lang="en-US" altLang="zh-CN" sz="1400" spc="88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National</a:t>
                </a:r>
                <a:r>
                  <a:rPr lang="zh-CN" altLang="en-US" sz="1400" spc="88" dirty="0">
                    <a:solidFill>
                      <a:srgbClr val="000000"/>
                    </a:solidFill>
                    <a:latin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University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/>
                    <a:cs typeface="Verdana" panose="020B0604030504040204" pitchFamily="34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of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/>
                    <a:cs typeface="Verdana" panose="020B0604030504040204" pitchFamily="34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Singapore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7E8856-BA8E-B14E-B064-B7052C820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805" y="4697803"/>
                <a:ext cx="9875340" cy="783420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3">
            <a:extLst>
              <a:ext uri="{FF2B5EF4-FFF2-40B4-BE49-F238E27FC236}">
                <a16:creationId xmlns:a16="http://schemas.microsoft.com/office/drawing/2014/main" id="{C9887EF0-4690-EB46-9887-8028F3DA9C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8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9432" y="3980055"/>
            <a:ext cx="2709614" cy="16257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9556F3-EAD0-4342-B1FE-1EC60DA2A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6936" y="5769283"/>
            <a:ext cx="234000" cy="16657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CBB26A-B630-924E-AFC7-B075EA0AA475}"/>
              </a:ext>
            </a:extLst>
          </p:cNvPr>
          <p:cNvSpPr/>
          <p:nvPr/>
        </p:nvSpPr>
        <p:spPr>
          <a:xfrm>
            <a:off x="1880936" y="5700969"/>
            <a:ext cx="1751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messi.qp711@gmail.com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AC8E2D-9BDA-6242-B38D-C0916C828CB3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FDE6AF-ADCF-574F-BFF9-893CDB8D2817}"/>
              </a:ext>
            </a:extLst>
          </p:cNvPr>
          <p:cNvSpPr txBox="1"/>
          <p:nvPr/>
        </p:nvSpPr>
        <p:spPr>
          <a:xfrm>
            <a:off x="10152613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967266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98">
            <a:extLst>
              <a:ext uri="{FF2B5EF4-FFF2-40B4-BE49-F238E27FC236}">
                <a16:creationId xmlns:a16="http://schemas.microsoft.com/office/drawing/2014/main" id="{4CD44EBA-D92E-D742-93E8-6489F770D11A}"/>
              </a:ext>
            </a:extLst>
          </p:cNvPr>
          <p:cNvSpPr txBox="1"/>
          <p:nvPr/>
        </p:nvSpPr>
        <p:spPr>
          <a:xfrm>
            <a:off x="6908529" y="2105533"/>
            <a:ext cx="4998746" cy="6342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A smart contract for ownership or usufruct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confirmation.</a:t>
            </a: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z="2400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z="2400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A smart contract for resource information submission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and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display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to the blockchain.</a:t>
            </a: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z="2400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A smart contract for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corresponding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rights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validation.</a:t>
            </a: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b="1" spc="4" dirty="0">
              <a:solidFill>
                <a:srgbClr val="000000"/>
              </a:solidFill>
              <a:latin typeface="Verdana"/>
              <a:ea typeface="Verdana"/>
            </a:endParaRP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z="2118" b="1" dirty="0">
              <a:solidFill>
                <a:srgbClr val="000000"/>
              </a:solidFill>
              <a:latin typeface="Verdana"/>
              <a:ea typeface="Verdana"/>
            </a:endParaRPr>
          </a:p>
          <a:p>
            <a:pPr algn="just">
              <a:lnSpc>
                <a:spcPts val="882"/>
              </a:lnSpc>
            </a:pPr>
            <a:endParaRPr lang="en-US" sz="1588" dirty="0"/>
          </a:p>
          <a:p>
            <a:pPr algn="just">
              <a:lnSpc>
                <a:spcPts val="882"/>
              </a:lnSpc>
            </a:pPr>
            <a:endParaRPr lang="en-US" sz="1588" dirty="0"/>
          </a:p>
          <a:p>
            <a:pPr algn="just">
              <a:lnSpc>
                <a:spcPts val="882"/>
              </a:lnSpc>
            </a:pPr>
            <a:endParaRPr lang="en-US" sz="1588" dirty="0"/>
          </a:p>
          <a:p>
            <a:pPr algn="just">
              <a:lnSpc>
                <a:spcPts val="882"/>
              </a:lnSpc>
            </a:pPr>
            <a:endParaRPr lang="en-US" sz="1588" dirty="0"/>
          </a:p>
          <a:p>
            <a:pPr algn="just">
              <a:lnSpc>
                <a:spcPts val="1252"/>
              </a:lnSpc>
            </a:pPr>
            <a:endParaRPr lang="en-US" sz="1588" dirty="0"/>
          </a:p>
          <a:p>
            <a:pPr algn="just">
              <a:lnSpc>
                <a:spcPts val="882"/>
              </a:lnSpc>
            </a:pPr>
            <a:endParaRPr lang="en-US" sz="1588" dirty="0"/>
          </a:p>
          <a:p>
            <a:pPr algn="just">
              <a:lnSpc>
                <a:spcPts val="882"/>
              </a:lnSpc>
            </a:pPr>
            <a:endParaRPr lang="en-US" sz="1588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6805156-AD3C-D447-AC71-78D3815A5552}"/>
              </a:ext>
            </a:extLst>
          </p:cNvPr>
          <p:cNvSpPr/>
          <p:nvPr/>
        </p:nvSpPr>
        <p:spPr>
          <a:xfrm>
            <a:off x="2930189" y="5446499"/>
            <a:ext cx="533766" cy="20243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53967-B059-2D45-807B-5EBC5D0C9640}"/>
              </a:ext>
            </a:extLst>
          </p:cNvPr>
          <p:cNvSpPr txBox="1"/>
          <p:nvPr/>
        </p:nvSpPr>
        <p:spPr>
          <a:xfrm>
            <a:off x="2837112" y="4882034"/>
            <a:ext cx="77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>
                <a:solidFill>
                  <a:schemeClr val="bg2">
                    <a:lumMod val="90000"/>
                  </a:schemeClr>
                </a:solidFill>
              </a:rPr>
              <a:t>Generate</a:t>
            </a:r>
          </a:p>
          <a:p>
            <a:r>
              <a:rPr lang="en-US" altLang="zh-CN" sz="1200" b="1" i="1" dirty="0">
                <a:solidFill>
                  <a:schemeClr val="bg2">
                    <a:lumMod val="90000"/>
                  </a:schemeClr>
                </a:solidFill>
              </a:rPr>
              <a:t>Transfer</a:t>
            </a:r>
            <a:r>
              <a:rPr lang="zh-CN" altLang="en-US" sz="1200" b="1" i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US" altLang="zh-CN" sz="1200" b="1" i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CN" sz="1200" b="1" i="1" dirty="0">
                <a:solidFill>
                  <a:schemeClr val="bg2">
                    <a:lumMod val="90000"/>
                  </a:schemeClr>
                </a:solidFill>
              </a:rPr>
              <a:t>chain</a:t>
            </a:r>
            <a:endParaRPr lang="en-US" sz="1200" b="1" i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38AB80-65C4-F642-96D5-99BB315A5B64}"/>
              </a:ext>
            </a:extLst>
          </p:cNvPr>
          <p:cNvGrpSpPr/>
          <p:nvPr/>
        </p:nvGrpSpPr>
        <p:grpSpPr>
          <a:xfrm>
            <a:off x="3304753" y="3814198"/>
            <a:ext cx="3415465" cy="1225681"/>
            <a:chOff x="5666748" y="2874351"/>
            <a:chExt cx="4521156" cy="170304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A43797-6C28-7D47-87F0-7F0CD8CE3611}"/>
                </a:ext>
              </a:extLst>
            </p:cNvPr>
            <p:cNvSpPr txBox="1"/>
            <p:nvPr/>
          </p:nvSpPr>
          <p:spPr>
            <a:xfrm>
              <a:off x="5947442" y="2952745"/>
              <a:ext cx="1046273" cy="641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i="1" dirty="0">
                  <a:solidFill>
                    <a:schemeClr val="bg2">
                      <a:lumMod val="90000"/>
                    </a:schemeClr>
                  </a:solidFill>
                </a:rPr>
                <a:t>Digital</a:t>
              </a:r>
              <a:r>
                <a:rPr lang="zh-CN" altLang="en-US" sz="1200" b="1" i="1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  <a:endParaRPr lang="en-US" altLang="zh-CN" sz="1200" b="1" i="1" dirty="0">
                <a:solidFill>
                  <a:schemeClr val="bg2">
                    <a:lumMod val="90000"/>
                  </a:schemeClr>
                </a:solidFill>
              </a:endParaRPr>
            </a:p>
            <a:p>
              <a:r>
                <a:rPr lang="en-US" altLang="zh-CN" sz="1200" b="1" i="1" dirty="0">
                  <a:solidFill>
                    <a:schemeClr val="bg2">
                      <a:lumMod val="90000"/>
                    </a:schemeClr>
                  </a:solidFill>
                </a:rPr>
                <a:t>resource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FEBE7D-99D4-3643-8AAC-FEF7C5372AC1}"/>
                </a:ext>
              </a:extLst>
            </p:cNvPr>
            <p:cNvGrpSpPr/>
            <p:nvPr/>
          </p:nvGrpSpPr>
          <p:grpSpPr>
            <a:xfrm>
              <a:off x="8108780" y="3016358"/>
              <a:ext cx="2079124" cy="1344779"/>
              <a:chOff x="9816347" y="2611074"/>
              <a:chExt cx="2079124" cy="1344779"/>
            </a:xfrm>
          </p:grpSpPr>
          <p:sp>
            <p:nvSpPr>
              <p:cNvPr id="36" name="矩形 8">
                <a:extLst>
                  <a:ext uri="{FF2B5EF4-FFF2-40B4-BE49-F238E27FC236}">
                    <a16:creationId xmlns:a16="http://schemas.microsoft.com/office/drawing/2014/main" id="{B2828477-6F6D-6045-A1C0-8467AECFF62F}"/>
                  </a:ext>
                </a:extLst>
              </p:cNvPr>
              <p:cNvSpPr/>
              <p:nvPr/>
            </p:nvSpPr>
            <p:spPr>
              <a:xfrm>
                <a:off x="9816347" y="2771708"/>
                <a:ext cx="1958609" cy="1184145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i="1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9F9A3C-1B8E-A74B-96AD-79FEE9ABDC33}"/>
                  </a:ext>
                </a:extLst>
              </p:cNvPr>
              <p:cNvSpPr txBox="1"/>
              <p:nvPr/>
            </p:nvSpPr>
            <p:spPr>
              <a:xfrm>
                <a:off x="9943629" y="2611074"/>
                <a:ext cx="1704044" cy="378511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Watermark</a:t>
                </a:r>
                <a:r>
                  <a:rPr lang="zh-CN" altLang="en-US" sz="10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0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module</a:t>
                </a:r>
                <a:endParaRPr lang="en-US" sz="1000" b="1" i="1" dirty="0">
                  <a:solidFill>
                    <a:schemeClr val="bg2">
                      <a:lumMod val="90000"/>
                    </a:schemeClr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B4520DD-6060-0546-8221-4B7A1BEFE0B7}"/>
                  </a:ext>
                </a:extLst>
              </p:cNvPr>
              <p:cNvSpPr/>
              <p:nvPr/>
            </p:nvSpPr>
            <p:spPr>
              <a:xfrm>
                <a:off x="9993240" y="3019256"/>
                <a:ext cx="777294" cy="77866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i="1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E16A47-21A1-A04D-9606-D5C446445D91}"/>
                  </a:ext>
                </a:extLst>
              </p:cNvPr>
              <p:cNvSpPr txBox="1"/>
              <p:nvPr/>
            </p:nvSpPr>
            <p:spPr>
              <a:xfrm>
                <a:off x="9897568" y="3126104"/>
                <a:ext cx="971324" cy="527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i="1" dirty="0">
                    <a:solidFill>
                      <a:schemeClr val="bg1"/>
                    </a:solidFill>
                  </a:rPr>
                  <a:t>    </a:t>
                </a:r>
                <a:r>
                  <a:rPr lang="en-US" altLang="zh-CN" sz="1000" b="1" i="1" dirty="0">
                    <a:solidFill>
                      <a:schemeClr val="bg1"/>
                    </a:solidFill>
                  </a:rPr>
                  <a:t>Arnold</a:t>
                </a:r>
                <a:r>
                  <a:rPr lang="zh-CN" altLang="en-US" sz="10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000" b="1" i="1" dirty="0">
                    <a:solidFill>
                      <a:schemeClr val="bg1"/>
                    </a:solidFill>
                  </a:rPr>
                  <a:t>Transform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E34EB94-6789-9D47-8E4A-789A52725030}"/>
                  </a:ext>
                </a:extLst>
              </p:cNvPr>
              <p:cNvSpPr/>
              <p:nvPr/>
            </p:nvSpPr>
            <p:spPr>
              <a:xfrm>
                <a:off x="10825475" y="3042122"/>
                <a:ext cx="808642" cy="77866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i="1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061AE80-744C-734B-B827-16A6E60F1D53}"/>
                  </a:ext>
                </a:extLst>
              </p:cNvPr>
              <p:cNvSpPr txBox="1"/>
              <p:nvPr/>
            </p:nvSpPr>
            <p:spPr>
              <a:xfrm>
                <a:off x="10726227" y="3109946"/>
                <a:ext cx="1169244" cy="527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b="1" i="1" dirty="0">
                    <a:solidFill>
                      <a:schemeClr val="bg1"/>
                    </a:solidFill>
                  </a:rPr>
                  <a:t>    </a:t>
                </a:r>
                <a:r>
                  <a:rPr lang="en-US" altLang="zh-CN" sz="1000" b="1" i="1" dirty="0">
                    <a:solidFill>
                      <a:schemeClr val="bg1"/>
                    </a:solidFill>
                  </a:rPr>
                  <a:t>Digital</a:t>
                </a:r>
                <a:r>
                  <a:rPr lang="zh-CN" altLang="en-US" sz="10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000" b="1" i="1" dirty="0">
                    <a:solidFill>
                      <a:schemeClr val="bg1"/>
                    </a:solidFill>
                  </a:rPr>
                  <a:t>watermark</a:t>
                </a:r>
              </a:p>
            </p:txBody>
          </p:sp>
        </p:grpSp>
        <p:sp>
          <p:nvSpPr>
            <p:cNvPr id="33" name="Bent-Up Arrow 32">
              <a:extLst>
                <a:ext uri="{FF2B5EF4-FFF2-40B4-BE49-F238E27FC236}">
                  <a16:creationId xmlns:a16="http://schemas.microsoft.com/office/drawing/2014/main" id="{9B8D27A3-BBF6-0249-BF60-234F9D979483}"/>
                </a:ext>
              </a:extLst>
            </p:cNvPr>
            <p:cNvSpPr/>
            <p:nvPr/>
          </p:nvSpPr>
          <p:spPr>
            <a:xfrm rot="5400000">
              <a:off x="7090662" y="2708231"/>
              <a:ext cx="685722" cy="1017961"/>
            </a:xfrm>
            <a:prstGeom prst="bentUp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Bent-Up Arrow 33">
              <a:extLst>
                <a:ext uri="{FF2B5EF4-FFF2-40B4-BE49-F238E27FC236}">
                  <a16:creationId xmlns:a16="http://schemas.microsoft.com/office/drawing/2014/main" id="{99EF80E6-83D1-694C-94CC-9823F6A6AEB2}"/>
                </a:ext>
              </a:extLst>
            </p:cNvPr>
            <p:cNvSpPr/>
            <p:nvPr/>
          </p:nvSpPr>
          <p:spPr>
            <a:xfrm rot="10800000">
              <a:off x="6797261" y="3722962"/>
              <a:ext cx="1062940" cy="854429"/>
            </a:xfrm>
            <a:prstGeom prst="bentUpArrow">
              <a:avLst>
                <a:gd name="adj1" fmla="val 15931"/>
                <a:gd name="adj2" fmla="val 25000"/>
                <a:gd name="adj3" fmla="val 25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199D75-9FC5-1E4C-9FDB-6B8785D2C13F}"/>
                </a:ext>
              </a:extLst>
            </p:cNvPr>
            <p:cNvSpPr txBox="1"/>
            <p:nvPr/>
          </p:nvSpPr>
          <p:spPr>
            <a:xfrm>
              <a:off x="5666748" y="3705975"/>
              <a:ext cx="1424038" cy="641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i="1" dirty="0">
                  <a:solidFill>
                    <a:schemeClr val="bg2">
                      <a:lumMod val="90000"/>
                    </a:schemeClr>
                  </a:solidFill>
                </a:rPr>
                <a:t>Watermark</a:t>
              </a:r>
              <a:r>
                <a:rPr lang="zh-CN" altLang="en-US" sz="1200" b="1" i="1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  <a:endParaRPr lang="en-US" altLang="zh-CN" sz="1200" b="1" i="1" dirty="0">
                <a:solidFill>
                  <a:schemeClr val="bg2">
                    <a:lumMod val="90000"/>
                  </a:schemeClr>
                </a:solidFill>
              </a:endParaRPr>
            </a:p>
            <a:p>
              <a:r>
                <a:rPr lang="en-US" altLang="zh-CN" sz="1200" b="1" i="1" dirty="0">
                  <a:solidFill>
                    <a:schemeClr val="bg2">
                      <a:lumMod val="90000"/>
                    </a:schemeClr>
                  </a:solidFill>
                </a:rPr>
                <a:t>Information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64837F-8F08-7440-8F01-3382189BFAE9}"/>
              </a:ext>
            </a:extLst>
          </p:cNvPr>
          <p:cNvGrpSpPr/>
          <p:nvPr/>
        </p:nvGrpSpPr>
        <p:grpSpPr>
          <a:xfrm>
            <a:off x="3574816" y="5085077"/>
            <a:ext cx="3039856" cy="1014129"/>
            <a:chOff x="5347051" y="4735357"/>
            <a:chExt cx="4023950" cy="1409096"/>
          </a:xfrm>
        </p:grpSpPr>
        <p:sp>
          <p:nvSpPr>
            <p:cNvPr id="15" name="矩形 8">
              <a:extLst>
                <a:ext uri="{FF2B5EF4-FFF2-40B4-BE49-F238E27FC236}">
                  <a16:creationId xmlns:a16="http://schemas.microsoft.com/office/drawing/2014/main" id="{F02EB02C-6D8C-9D43-989E-3497E0396010}"/>
                </a:ext>
              </a:extLst>
            </p:cNvPr>
            <p:cNvSpPr/>
            <p:nvPr/>
          </p:nvSpPr>
          <p:spPr>
            <a:xfrm>
              <a:off x="5347051" y="4893175"/>
              <a:ext cx="4023950" cy="1251278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i="1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B41FD0-244D-404D-9481-362BDEB1F47A}"/>
                </a:ext>
              </a:extLst>
            </p:cNvPr>
            <p:cNvSpPr txBox="1"/>
            <p:nvPr/>
          </p:nvSpPr>
          <p:spPr>
            <a:xfrm>
              <a:off x="5714684" y="4735357"/>
              <a:ext cx="3228091" cy="42582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i="1" dirty="0">
                  <a:solidFill>
                    <a:schemeClr val="bg2">
                      <a:lumMod val="90000"/>
                    </a:schemeClr>
                  </a:solidFill>
                  <a:cs typeface="Times New Roman" panose="02020603050405020304" pitchFamily="18" charset="0"/>
                </a:rPr>
                <a:t>Infringement tracking center</a:t>
              </a:r>
              <a:endParaRPr lang="en-US" sz="1200" b="1" i="1" dirty="0">
                <a:solidFill>
                  <a:schemeClr val="bg2">
                    <a:lumMod val="90000"/>
                  </a:schemeClr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89C055-6E5C-F647-9F03-AA2AA1310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lumMod val="60000"/>
                  <a:lumOff val="40000"/>
                  <a:tint val="45000"/>
                  <a:satMod val="400000"/>
                </a:schemeClr>
              </a:duotone>
              <a:alphaModFix amt="20000"/>
            </a:blip>
            <a:stretch>
              <a:fillRect/>
            </a:stretch>
          </p:blipFill>
          <p:spPr>
            <a:xfrm>
              <a:off x="8209755" y="5227661"/>
              <a:ext cx="872395" cy="87239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E6EC4D6-827C-724D-AD90-EF7170A2BE0E}"/>
                </a:ext>
              </a:extLst>
            </p:cNvPr>
            <p:cNvGrpSpPr/>
            <p:nvPr/>
          </p:nvGrpSpPr>
          <p:grpSpPr>
            <a:xfrm>
              <a:off x="5656611" y="5237540"/>
              <a:ext cx="1174560" cy="847793"/>
              <a:chOff x="9906728" y="638982"/>
              <a:chExt cx="1551940" cy="121628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B6E8728-FC90-2D42-825C-CFD4DFD55112}"/>
                  </a:ext>
                </a:extLst>
              </p:cNvPr>
              <p:cNvGrpSpPr/>
              <p:nvPr/>
            </p:nvGrpSpPr>
            <p:grpSpPr>
              <a:xfrm>
                <a:off x="9906728" y="638982"/>
                <a:ext cx="1551940" cy="422423"/>
                <a:chOff x="3268118" y="255654"/>
                <a:chExt cx="4950299" cy="1180146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F2AC277-A372-2341-8667-64A930D482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3268118" y="255654"/>
                  <a:ext cx="1150723" cy="1150723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A01D3191-8489-0043-B245-935CEAEEAE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4573899" y="255654"/>
                  <a:ext cx="1150723" cy="1150723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A84CD90D-1DB6-0540-BA46-2E4C369818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5890593" y="267467"/>
                  <a:ext cx="1150723" cy="1150723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B700DAB1-1CB7-9947-8319-C81AE17443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7067694" y="285077"/>
                  <a:ext cx="1150723" cy="1150723"/>
                </a:xfrm>
                <a:prstGeom prst="rect">
                  <a:avLst/>
                </a:prstGeom>
              </p:spPr>
            </p:pic>
            <p:sp>
              <p:nvSpPr>
                <p:cNvPr id="28" name="Right Arrow 27">
                  <a:extLst>
                    <a:ext uri="{FF2B5EF4-FFF2-40B4-BE49-F238E27FC236}">
                      <a16:creationId xmlns:a16="http://schemas.microsoft.com/office/drawing/2014/main" id="{1DDD25CB-6520-0247-9B49-BCADAA9AE3BC}"/>
                    </a:ext>
                  </a:extLst>
                </p:cNvPr>
                <p:cNvSpPr/>
                <p:nvPr/>
              </p:nvSpPr>
              <p:spPr>
                <a:xfrm>
                  <a:off x="4241654" y="724297"/>
                  <a:ext cx="521130" cy="272285"/>
                </a:xfrm>
                <a:prstGeom prst="rightArrow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Right Arrow 28">
                  <a:extLst>
                    <a:ext uri="{FF2B5EF4-FFF2-40B4-BE49-F238E27FC236}">
                      <a16:creationId xmlns:a16="http://schemas.microsoft.com/office/drawing/2014/main" id="{739E4E9F-186F-FD4C-9EB9-4D86E26A2580}"/>
                    </a:ext>
                  </a:extLst>
                </p:cNvPr>
                <p:cNvSpPr/>
                <p:nvPr/>
              </p:nvSpPr>
              <p:spPr>
                <a:xfrm>
                  <a:off x="5553851" y="724297"/>
                  <a:ext cx="521130" cy="272285"/>
                </a:xfrm>
                <a:prstGeom prst="rightArrow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Right Arrow 29">
                  <a:extLst>
                    <a:ext uri="{FF2B5EF4-FFF2-40B4-BE49-F238E27FC236}">
                      <a16:creationId xmlns:a16="http://schemas.microsoft.com/office/drawing/2014/main" id="{6D323079-1D38-9340-96DB-1986ECCC560E}"/>
                    </a:ext>
                  </a:extLst>
                </p:cNvPr>
                <p:cNvSpPr/>
                <p:nvPr/>
              </p:nvSpPr>
              <p:spPr>
                <a:xfrm>
                  <a:off x="6807129" y="694872"/>
                  <a:ext cx="521130" cy="272285"/>
                </a:xfrm>
                <a:prstGeom prst="rightArrow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4C3B24D-78FB-7A44-8ED6-51CC8816C4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20000"/>
              </a:blip>
              <a:srcRect l="15057" t="-1349" r="15909" b="1"/>
              <a:stretch/>
            </p:blipFill>
            <p:spPr>
              <a:xfrm>
                <a:off x="10442846" y="1219384"/>
                <a:ext cx="472528" cy="63588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CC9F80-B7F1-4E46-968A-8EDD4B5F1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5000"/>
            </a:blip>
            <a:stretch>
              <a:fillRect/>
            </a:stretch>
          </p:blipFill>
          <p:spPr>
            <a:xfrm>
              <a:off x="7246251" y="5153501"/>
              <a:ext cx="371800" cy="3718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11CE32C-5765-A54E-9A8F-6346007CF636}"/>
                </a:ext>
              </a:extLst>
            </p:cNvPr>
            <p:cNvSpPr/>
            <p:nvPr/>
          </p:nvSpPr>
          <p:spPr>
            <a:xfrm>
              <a:off x="6958359" y="5484051"/>
              <a:ext cx="1148003" cy="281274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C7C5D7A8-0F6F-804D-B7A4-712CCBA65978}"/>
                </a:ext>
              </a:extLst>
            </p:cNvPr>
            <p:cNvSpPr/>
            <p:nvPr/>
          </p:nvSpPr>
          <p:spPr>
            <a:xfrm>
              <a:off x="6959108" y="5756790"/>
              <a:ext cx="1148003" cy="281274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153"/>
          <p:cNvSpPr txBox="1"/>
          <p:nvPr/>
        </p:nvSpPr>
        <p:spPr>
          <a:xfrm>
            <a:off x="1007629" y="758794"/>
            <a:ext cx="6570807" cy="5344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64" indent="-27464" hangingPunct="0">
              <a:lnSpc>
                <a:spcPct val="130833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Digital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Resource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Confirmation</a:t>
            </a:r>
            <a:endParaRPr lang="en-US" sz="1588" dirty="0"/>
          </a:p>
        </p:txBody>
      </p:sp>
      <p:sp>
        <p:nvSpPr>
          <p:cNvPr id="5" name="TextBox 35">
            <a:extLst>
              <a:ext uri="{FF2B5EF4-FFF2-40B4-BE49-F238E27FC236}">
                <a16:creationId xmlns:a16="http://schemas.microsoft.com/office/drawing/2014/main" id="{1A3DAACC-BCD3-2A47-A5E9-15B46D186F64}"/>
              </a:ext>
            </a:extLst>
          </p:cNvPr>
          <p:cNvSpPr txBox="1"/>
          <p:nvPr/>
        </p:nvSpPr>
        <p:spPr>
          <a:xfrm>
            <a:off x="10838333" y="6088255"/>
            <a:ext cx="749217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10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51959FA6-B930-0445-9B72-61B8F5124D8F}"/>
              </a:ext>
            </a:extLst>
          </p:cNvPr>
          <p:cNvSpPr/>
          <p:nvPr/>
        </p:nvSpPr>
        <p:spPr>
          <a:xfrm>
            <a:off x="2995675" y="2539629"/>
            <a:ext cx="736848" cy="202433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F5FB566-D9CA-E646-BF7E-713E62AC3CD9}"/>
              </a:ext>
            </a:extLst>
          </p:cNvPr>
          <p:cNvSpPr/>
          <p:nvPr/>
        </p:nvSpPr>
        <p:spPr>
          <a:xfrm>
            <a:off x="3003517" y="2851925"/>
            <a:ext cx="729006" cy="2024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5C14FD-377B-C74E-8248-9AB5605E7818}"/>
              </a:ext>
            </a:extLst>
          </p:cNvPr>
          <p:cNvGrpSpPr/>
          <p:nvPr/>
        </p:nvGrpSpPr>
        <p:grpSpPr>
          <a:xfrm>
            <a:off x="1169777" y="2069019"/>
            <a:ext cx="1686880" cy="3841518"/>
            <a:chOff x="2089591" y="974520"/>
            <a:chExt cx="2254865" cy="4907879"/>
          </a:xfrm>
        </p:grpSpPr>
        <p:sp>
          <p:nvSpPr>
            <p:cNvPr id="52" name="矩形 8">
              <a:extLst>
                <a:ext uri="{FF2B5EF4-FFF2-40B4-BE49-F238E27FC236}">
                  <a16:creationId xmlns:a16="http://schemas.microsoft.com/office/drawing/2014/main" id="{BA6E9273-25FC-4142-A658-ACBD15AE4EF1}"/>
                </a:ext>
              </a:extLst>
            </p:cNvPr>
            <p:cNvSpPr/>
            <p:nvPr/>
          </p:nvSpPr>
          <p:spPr>
            <a:xfrm>
              <a:off x="2089591" y="1155397"/>
              <a:ext cx="2254865" cy="4727002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i="1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B9426B-C1C2-9840-96C2-C757EB07C4B2}"/>
                </a:ext>
              </a:extLst>
            </p:cNvPr>
            <p:cNvSpPr txBox="1"/>
            <p:nvPr/>
          </p:nvSpPr>
          <p:spPr>
            <a:xfrm>
              <a:off x="2350238" y="974520"/>
              <a:ext cx="1744041" cy="3697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i="1" dirty="0">
                  <a:cs typeface="Times New Roman" panose="02020603050405020304" pitchFamily="18" charset="0"/>
                </a:rPr>
                <a:t>Blockchain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system</a:t>
              </a:r>
              <a:endParaRPr lang="en-US" sz="1100" b="1" i="1" dirty="0">
                <a:cs typeface="Times New Roman" panose="02020603050405020304" pitchFamily="18" charset="0"/>
              </a:endParaRPr>
            </a:p>
          </p:txBody>
        </p:sp>
        <p:sp>
          <p:nvSpPr>
            <p:cNvPr id="54" name="矩形 86">
              <a:extLst>
                <a:ext uri="{FF2B5EF4-FFF2-40B4-BE49-F238E27FC236}">
                  <a16:creationId xmlns:a16="http://schemas.microsoft.com/office/drawing/2014/main" id="{EDE80271-3C41-0E49-A8E0-92812016086B}"/>
                </a:ext>
              </a:extLst>
            </p:cNvPr>
            <p:cNvSpPr/>
            <p:nvPr/>
          </p:nvSpPr>
          <p:spPr>
            <a:xfrm>
              <a:off x="2356349" y="1682407"/>
              <a:ext cx="1728191" cy="3906093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i="1"/>
            </a:p>
          </p:txBody>
        </p:sp>
        <p:sp>
          <p:nvSpPr>
            <p:cNvPr id="55" name="右大括号 10">
              <a:extLst>
                <a:ext uri="{FF2B5EF4-FFF2-40B4-BE49-F238E27FC236}">
                  <a16:creationId xmlns:a16="http://schemas.microsoft.com/office/drawing/2014/main" id="{96BD86D1-EF4F-9947-A593-0E6BA4C0E26E}"/>
                </a:ext>
              </a:extLst>
            </p:cNvPr>
            <p:cNvSpPr/>
            <p:nvPr/>
          </p:nvSpPr>
          <p:spPr>
            <a:xfrm rot="16200000">
              <a:off x="3058108" y="1697064"/>
              <a:ext cx="350168" cy="1480177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b="1" i="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313B4C-7AC2-EF46-A389-8EC8F6B3A698}"/>
                </a:ext>
              </a:extLst>
            </p:cNvPr>
            <p:cNvSpPr txBox="1"/>
            <p:nvPr/>
          </p:nvSpPr>
          <p:spPr>
            <a:xfrm rot="16200000">
              <a:off x="1205287" y="3910499"/>
              <a:ext cx="2763139" cy="34969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i="1" dirty="0">
                  <a:cs typeface="Times New Roman" panose="02020603050405020304" pitchFamily="18" charset="0"/>
                </a:rPr>
                <a:t>Submit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information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to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blockchain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D8D8A1-1FB2-AA42-867A-243D73959298}"/>
                </a:ext>
              </a:extLst>
            </p:cNvPr>
            <p:cNvSpPr txBox="1"/>
            <p:nvPr/>
          </p:nvSpPr>
          <p:spPr>
            <a:xfrm rot="16200000">
              <a:off x="1620882" y="3910499"/>
              <a:ext cx="2763139" cy="34969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i="1" dirty="0">
                  <a:cs typeface="Times New Roman" panose="02020603050405020304" pitchFamily="18" charset="0"/>
                </a:rPr>
                <a:t>Achieve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resource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right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transaction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538131-59B9-6C4C-9294-ADFEEB445D88}"/>
                </a:ext>
              </a:extLst>
            </p:cNvPr>
            <p:cNvSpPr txBox="1"/>
            <p:nvPr/>
          </p:nvSpPr>
          <p:spPr>
            <a:xfrm rot="16200000">
              <a:off x="2027466" y="3910499"/>
              <a:ext cx="2763139" cy="34969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i="1" dirty="0">
                  <a:cs typeface="Times New Roman" panose="02020603050405020304" pitchFamily="18" charset="0"/>
                </a:rPr>
                <a:t>Verify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user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corresponding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rights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ECD53A-B7BF-CD49-B923-74C772B498CD}"/>
                </a:ext>
              </a:extLst>
            </p:cNvPr>
            <p:cNvSpPr txBox="1"/>
            <p:nvPr/>
          </p:nvSpPr>
          <p:spPr>
            <a:xfrm rot="16200000">
              <a:off x="2443062" y="3925553"/>
              <a:ext cx="2763139" cy="34969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i="1" dirty="0">
                  <a:cs typeface="Times New Roman" panose="02020603050405020304" pitchFamily="18" charset="0"/>
                </a:rPr>
                <a:t>Submit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information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to</a:t>
              </a:r>
              <a:r>
                <a:rPr lang="zh-CN" altLang="en-US" sz="1100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sz="1100" b="1" i="1" dirty="0">
                  <a:cs typeface="Times New Roman" panose="02020603050405020304" pitchFamily="18" charset="0"/>
                </a:rPr>
                <a:t>blockchain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C20AE5A-448A-8C4E-B378-5ADA8DB8836D}"/>
                </a:ext>
              </a:extLst>
            </p:cNvPr>
            <p:cNvSpPr/>
            <p:nvPr/>
          </p:nvSpPr>
          <p:spPr>
            <a:xfrm>
              <a:off x="2401966" y="1840782"/>
              <a:ext cx="1662448" cy="338823"/>
            </a:xfrm>
            <a:prstGeom prst="roundRect">
              <a:avLst/>
            </a:prstGeom>
            <a:solidFill>
              <a:srgbClr val="79D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zh-CN" sz="1200" b="1" i="1" dirty="0">
                  <a:solidFill>
                    <a:schemeClr val="tx1"/>
                  </a:solidFill>
                </a:rPr>
                <a:t>Smart</a:t>
              </a:r>
              <a:r>
                <a:rPr lang="zh-CN" altLang="en-US" sz="1200" b="1" i="1" dirty="0">
                  <a:solidFill>
                    <a:schemeClr val="tx1"/>
                  </a:solidFill>
                </a:rPr>
                <a:t> </a:t>
              </a:r>
              <a:r>
                <a:rPr lang="en-US" altLang="zh-CN" sz="1200" b="1" i="1" dirty="0">
                  <a:solidFill>
                    <a:schemeClr val="tx1"/>
                  </a:solidFill>
                </a:rPr>
                <a:t>Contracts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F6FAB2-01A1-8645-82EE-5B9F49E45DBB}"/>
              </a:ext>
            </a:extLst>
          </p:cNvPr>
          <p:cNvGrpSpPr/>
          <p:nvPr/>
        </p:nvGrpSpPr>
        <p:grpSpPr>
          <a:xfrm>
            <a:off x="3865440" y="1634845"/>
            <a:ext cx="2931266" cy="2101119"/>
            <a:chOff x="5822591" y="165426"/>
            <a:chExt cx="3880205" cy="291942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850086-D1DF-E644-9A6A-333A6A1CE564}"/>
                </a:ext>
              </a:extLst>
            </p:cNvPr>
            <p:cNvSpPr/>
            <p:nvPr/>
          </p:nvSpPr>
          <p:spPr>
            <a:xfrm>
              <a:off x="5822591" y="593944"/>
              <a:ext cx="2528988" cy="249091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2239074-CD2E-C144-84C6-901E2686ACA0}"/>
                </a:ext>
              </a:extLst>
            </p:cNvPr>
            <p:cNvGrpSpPr/>
            <p:nvPr/>
          </p:nvGrpSpPr>
          <p:grpSpPr>
            <a:xfrm>
              <a:off x="8388259" y="1710816"/>
              <a:ext cx="1314537" cy="909157"/>
              <a:chOff x="7791494" y="1681165"/>
              <a:chExt cx="1331020" cy="1004287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3DA3453-630F-2645-925C-8AE9794CEA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</a:blip>
              <a:srcRect l="15057" t="-1349" r="15909" b="1"/>
              <a:stretch/>
            </p:blipFill>
            <p:spPr>
              <a:xfrm>
                <a:off x="8236348" y="1681165"/>
                <a:ext cx="478453" cy="70242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</p:pic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3846B6A4-1A51-4A49-8C6D-FFB2800A08AA}"/>
                  </a:ext>
                </a:extLst>
              </p:cNvPr>
              <p:cNvSpPr/>
              <p:nvPr/>
            </p:nvSpPr>
            <p:spPr>
              <a:xfrm>
                <a:off x="7791494" y="2386382"/>
                <a:ext cx="1331020" cy="29907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i="1" dirty="0">
                    <a:solidFill>
                      <a:schemeClr val="tx1"/>
                    </a:solidFill>
                  </a:rPr>
                  <a:t>Watermark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E41899C7-31DE-334F-B60D-A61FC9D768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30624" y="165426"/>
              <a:ext cx="1712921" cy="629753"/>
            </a:xfrm>
            <a:prstGeom prst="roundRect">
              <a:avLst/>
            </a:prstGeom>
            <a:solidFill>
              <a:srgbClr val="FF6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zh-CN" sz="1200" b="1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Digital</a:t>
              </a:r>
              <a:r>
                <a:rPr lang="zh-CN" altLang="en-US" sz="1200" b="1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CN" sz="1200" b="1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resource</a:t>
              </a:r>
              <a:r>
                <a:rPr lang="zh-CN" altLang="en-US" sz="1200" b="1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CN" sz="1200" b="1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platform</a:t>
              </a:r>
              <a:endParaRPr lang="en-US" sz="1200" b="1" i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  <a:p>
              <a:endParaRPr lang="en-US" sz="1200" b="1" i="1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83D02DC-30ED-0B40-80D9-89A28AE9B1D4}"/>
                </a:ext>
              </a:extLst>
            </p:cNvPr>
            <p:cNvSpPr/>
            <p:nvPr/>
          </p:nvSpPr>
          <p:spPr>
            <a:xfrm>
              <a:off x="6094122" y="877181"/>
              <a:ext cx="2032115" cy="456624"/>
            </a:xfrm>
            <a:prstGeom prst="roundRect">
              <a:avLst/>
            </a:prstGeom>
            <a:solidFill>
              <a:srgbClr val="79D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zh-CN" sz="1200" b="1" i="1" dirty="0">
                  <a:solidFill>
                    <a:schemeClr val="tx1"/>
                  </a:solidFill>
                </a:rPr>
                <a:t>Purchase</a:t>
              </a:r>
              <a:r>
                <a:rPr lang="zh-CN" altLang="en-US" sz="1200" b="1" i="1" dirty="0">
                  <a:solidFill>
                    <a:schemeClr val="tx1"/>
                  </a:solidFill>
                </a:rPr>
                <a:t> </a:t>
              </a:r>
              <a:r>
                <a:rPr lang="en-US" altLang="zh-CN" sz="1200" b="1" i="1" dirty="0">
                  <a:solidFill>
                    <a:schemeClr val="tx1"/>
                  </a:solidFill>
                </a:rPr>
                <a:t>ownership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D99B32E-DAC2-1148-9CE0-B6774A9EC78F}"/>
                </a:ext>
              </a:extLst>
            </p:cNvPr>
            <p:cNvSpPr/>
            <p:nvPr/>
          </p:nvSpPr>
          <p:spPr>
            <a:xfrm>
              <a:off x="6094122" y="1415807"/>
              <a:ext cx="2032115" cy="456624"/>
            </a:xfrm>
            <a:prstGeom prst="roundRect">
              <a:avLst/>
            </a:prstGeom>
            <a:solidFill>
              <a:srgbClr val="79D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zh-CN" sz="1200" b="1" i="1" dirty="0">
                  <a:solidFill>
                    <a:schemeClr val="tx1"/>
                  </a:solidFill>
                </a:rPr>
                <a:t>Purchase</a:t>
              </a:r>
              <a:r>
                <a:rPr lang="zh-CN" altLang="en-US" sz="1200" b="1" i="1" dirty="0">
                  <a:solidFill>
                    <a:schemeClr val="tx1"/>
                  </a:solidFill>
                </a:rPr>
                <a:t> </a:t>
              </a:r>
              <a:r>
                <a:rPr lang="en-US" altLang="zh-CN" sz="1200" b="1" i="1" dirty="0">
                  <a:solidFill>
                    <a:schemeClr val="tx1"/>
                  </a:solidFill>
                </a:rPr>
                <a:t>usufruct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37A8E8B-087F-1445-A613-7946FEBB32E6}"/>
                </a:ext>
              </a:extLst>
            </p:cNvPr>
            <p:cNvSpPr/>
            <p:nvPr/>
          </p:nvSpPr>
          <p:spPr>
            <a:xfrm>
              <a:off x="6078624" y="1984252"/>
              <a:ext cx="2032115" cy="456624"/>
            </a:xfrm>
            <a:prstGeom prst="roundRect">
              <a:avLst/>
            </a:prstGeom>
            <a:solidFill>
              <a:srgbClr val="79D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zh-CN" sz="1200" b="1" i="1" dirty="0">
                  <a:solidFill>
                    <a:schemeClr val="tx1"/>
                  </a:solidFill>
                </a:rPr>
                <a:t>Submit</a:t>
              </a:r>
              <a:r>
                <a:rPr lang="zh-CN" altLang="en-US" sz="1200" b="1" i="1" dirty="0">
                  <a:solidFill>
                    <a:schemeClr val="tx1"/>
                  </a:solidFill>
                </a:rPr>
                <a:t> </a:t>
              </a:r>
              <a:r>
                <a:rPr lang="en-US" altLang="zh-CN" sz="1200" b="1" i="1" dirty="0">
                  <a:solidFill>
                    <a:schemeClr val="tx1"/>
                  </a:solidFill>
                </a:rPr>
                <a:t>resources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67C39AAE-4C5F-0C44-8A42-D9833E81A0B3}"/>
                </a:ext>
              </a:extLst>
            </p:cNvPr>
            <p:cNvSpPr/>
            <p:nvPr/>
          </p:nvSpPr>
          <p:spPr>
            <a:xfrm>
              <a:off x="6063126" y="2508008"/>
              <a:ext cx="2063111" cy="456624"/>
            </a:xfrm>
            <a:prstGeom prst="roundRect">
              <a:avLst/>
            </a:prstGeom>
            <a:solidFill>
              <a:srgbClr val="79D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zh-CN" sz="1200" b="1" i="1" dirty="0">
                  <a:solidFill>
                    <a:schemeClr val="tx1"/>
                  </a:solidFill>
                </a:rPr>
                <a:t>Display</a:t>
              </a:r>
              <a:r>
                <a:rPr lang="zh-CN" altLang="en-US" sz="1200" b="1" i="1" dirty="0">
                  <a:solidFill>
                    <a:schemeClr val="tx1"/>
                  </a:solidFill>
                </a:rPr>
                <a:t> </a:t>
              </a:r>
              <a:r>
                <a:rPr lang="en-US" altLang="zh-CN" sz="1200" b="1" i="1" dirty="0">
                  <a:solidFill>
                    <a:schemeClr val="tx1"/>
                  </a:solidFill>
                </a:rPr>
                <a:t>resource</a:t>
              </a:r>
              <a:r>
                <a:rPr lang="zh-CN" altLang="en-US" sz="1200" b="1" i="1" dirty="0">
                  <a:solidFill>
                    <a:schemeClr val="tx1"/>
                  </a:solidFill>
                </a:rPr>
                <a:t> </a:t>
              </a:r>
              <a:r>
                <a:rPr lang="en-US" altLang="zh-CN" sz="1200" b="1" i="1" dirty="0">
                  <a:solidFill>
                    <a:schemeClr val="tx1"/>
                  </a:solidFill>
                </a:rPr>
                <a:t>info</a:t>
              </a:r>
            </a:p>
          </p:txBody>
        </p:sp>
        <p:sp>
          <p:nvSpPr>
            <p:cNvPr id="49" name="Left Arrow 48">
              <a:extLst>
                <a:ext uri="{FF2B5EF4-FFF2-40B4-BE49-F238E27FC236}">
                  <a16:creationId xmlns:a16="http://schemas.microsoft.com/office/drawing/2014/main" id="{28BE1993-24C3-0542-BA18-964E96E7E6A5}"/>
                </a:ext>
              </a:extLst>
            </p:cNvPr>
            <p:cNvSpPr/>
            <p:nvPr/>
          </p:nvSpPr>
          <p:spPr>
            <a:xfrm>
              <a:off x="8148515" y="2018905"/>
              <a:ext cx="581743" cy="266162"/>
            </a:xfrm>
            <a:prstGeom prst="lef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DBD71B6-517E-B344-BCFC-3EBBDD45C1AF}"/>
              </a:ext>
            </a:extLst>
          </p:cNvPr>
          <p:cNvSpPr txBox="1"/>
          <p:nvPr/>
        </p:nvSpPr>
        <p:spPr>
          <a:xfrm>
            <a:off x="3004906" y="2069019"/>
            <a:ext cx="84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/>
              <a:t>Call</a:t>
            </a:r>
            <a:r>
              <a:rPr lang="zh-CN" altLang="en-US" sz="1200" b="1" i="1" dirty="0"/>
              <a:t> </a:t>
            </a:r>
            <a:r>
              <a:rPr lang="en-US" altLang="zh-CN" sz="1200" b="1" i="1" dirty="0"/>
              <a:t>Smart</a:t>
            </a:r>
            <a:r>
              <a:rPr lang="zh-CN" altLang="en-US" sz="1200" b="1" i="1" dirty="0"/>
              <a:t> </a:t>
            </a:r>
            <a:r>
              <a:rPr lang="en-US" altLang="zh-CN" sz="1200" b="1" i="1" dirty="0"/>
              <a:t>Contracts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BD0C5AE-0AB9-044E-BA6A-62410CC53EF8}"/>
              </a:ext>
            </a:extLst>
          </p:cNvPr>
          <p:cNvGrpSpPr/>
          <p:nvPr/>
        </p:nvGrpSpPr>
        <p:grpSpPr>
          <a:xfrm>
            <a:off x="2236563" y="1701174"/>
            <a:ext cx="7363066" cy="3922739"/>
            <a:chOff x="-1150894" y="2935969"/>
            <a:chExt cx="7363066" cy="392273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5EFB606-EB8B-8A4B-ADF3-C0576C15E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0894" y="2935969"/>
              <a:ext cx="7363066" cy="3922739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58BC6FC-6705-F847-9CC8-10B51CB22376}"/>
                </a:ext>
              </a:extLst>
            </p:cNvPr>
            <p:cNvSpPr txBox="1"/>
            <p:nvPr/>
          </p:nvSpPr>
          <p:spPr>
            <a:xfrm>
              <a:off x="3096881" y="3882310"/>
              <a:ext cx="25907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FF0000"/>
                  </a:solidFill>
                </a:rPr>
                <a:t>Submit</a:t>
              </a:r>
              <a:r>
                <a:rPr lang="zh-CN" altLang="en-US" sz="22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200" b="1" dirty="0">
                  <a:solidFill>
                    <a:srgbClr val="FF0000"/>
                  </a:solidFill>
                </a:rPr>
                <a:t>Information</a:t>
              </a:r>
              <a:endParaRPr 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0AD4B19-0612-A645-84A5-AF04D2CCECB0}"/>
              </a:ext>
            </a:extLst>
          </p:cNvPr>
          <p:cNvGrpSpPr/>
          <p:nvPr/>
        </p:nvGrpSpPr>
        <p:grpSpPr>
          <a:xfrm>
            <a:off x="2019341" y="1946748"/>
            <a:ext cx="7939602" cy="3528712"/>
            <a:chOff x="6797529" y="3517435"/>
            <a:chExt cx="7939602" cy="3528712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D6CEEBE-B919-4049-ADD7-2C1D1C1AC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529" y="3517435"/>
              <a:ext cx="7939602" cy="3528712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E0A6DE-8111-D14F-8787-D3DFF1EC563A}"/>
                </a:ext>
              </a:extLst>
            </p:cNvPr>
            <p:cNvSpPr txBox="1"/>
            <p:nvPr/>
          </p:nvSpPr>
          <p:spPr>
            <a:xfrm>
              <a:off x="11740167" y="4637467"/>
              <a:ext cx="25907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FF0000"/>
                  </a:solidFill>
                </a:rPr>
                <a:t>Display</a:t>
              </a:r>
              <a:r>
                <a:rPr lang="zh-CN" altLang="en-US" sz="22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200" b="1" dirty="0">
                  <a:solidFill>
                    <a:srgbClr val="FF0000"/>
                  </a:solidFill>
                </a:rPr>
                <a:t>information</a:t>
              </a:r>
              <a:endParaRPr 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06328A2-ADF0-6B4B-A78F-D8AFCC89A12D}"/>
              </a:ext>
            </a:extLst>
          </p:cNvPr>
          <p:cNvGrpSpPr/>
          <p:nvPr/>
        </p:nvGrpSpPr>
        <p:grpSpPr>
          <a:xfrm>
            <a:off x="1545893" y="2201662"/>
            <a:ext cx="9399932" cy="3575035"/>
            <a:chOff x="-919855" y="-374047"/>
            <a:chExt cx="9399932" cy="3575035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3E61507-A478-1B46-84E0-960312A19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19855" y="-374047"/>
              <a:ext cx="9399932" cy="357503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8E0D44-E949-2A49-BD49-9F4C9F46D5C8}"/>
                </a:ext>
              </a:extLst>
            </p:cNvPr>
            <p:cNvSpPr txBox="1"/>
            <p:nvPr/>
          </p:nvSpPr>
          <p:spPr>
            <a:xfrm>
              <a:off x="5576795" y="365508"/>
              <a:ext cx="25907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FF0000"/>
                  </a:solidFill>
                </a:rPr>
                <a:t>Purchase</a:t>
              </a:r>
              <a:r>
                <a:rPr lang="zh-CN" altLang="en-US" sz="22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200" b="1" dirty="0">
                  <a:solidFill>
                    <a:srgbClr val="FF0000"/>
                  </a:solidFill>
                </a:rPr>
                <a:t>Ownership</a:t>
              </a:r>
              <a:endParaRPr 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1AAB1B2-D148-714C-BF67-0930B2D8EBF2}"/>
              </a:ext>
            </a:extLst>
          </p:cNvPr>
          <p:cNvGrpSpPr/>
          <p:nvPr/>
        </p:nvGrpSpPr>
        <p:grpSpPr>
          <a:xfrm>
            <a:off x="1075162" y="2442058"/>
            <a:ext cx="10642600" cy="3746500"/>
            <a:chOff x="-4032474" y="4447751"/>
            <a:chExt cx="10642600" cy="3746500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1C2A9CD-B648-B04D-A2BE-7C89CBBE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032474" y="4447751"/>
              <a:ext cx="10642600" cy="37465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1C33F71-F5E5-9242-B6E6-830136F8A9ED}"/>
                </a:ext>
              </a:extLst>
            </p:cNvPr>
            <p:cNvSpPr txBox="1"/>
            <p:nvPr/>
          </p:nvSpPr>
          <p:spPr>
            <a:xfrm>
              <a:off x="3343567" y="5670115"/>
              <a:ext cx="25907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FF0000"/>
                  </a:solidFill>
                </a:rPr>
                <a:t>Purchase</a:t>
              </a:r>
              <a:r>
                <a:rPr lang="zh-CN" altLang="en-US" sz="22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200" b="1" dirty="0">
                  <a:solidFill>
                    <a:srgbClr val="FF0000"/>
                  </a:solidFill>
                </a:rPr>
                <a:t>Usufruct</a:t>
              </a:r>
              <a:endParaRPr lang="en-US" sz="2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CC07D3D0-6E31-D94D-AB22-7F22EC72213B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373FB1B-6DB1-BC47-BA54-207EDCA7B07B}"/>
              </a:ext>
            </a:extLst>
          </p:cNvPr>
          <p:cNvSpPr txBox="1"/>
          <p:nvPr/>
        </p:nvSpPr>
        <p:spPr>
          <a:xfrm>
            <a:off x="10152613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7973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>
            <a:cxnSpLocks/>
          </p:cNvCxnSpPr>
          <p:nvPr/>
        </p:nvCxnSpPr>
        <p:spPr>
          <a:xfrm flipV="1">
            <a:off x="4847861" y="1996440"/>
            <a:ext cx="0" cy="2750321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831638" y="2276876"/>
            <a:ext cx="1596233" cy="15962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423926" y="3909054"/>
            <a:ext cx="2069861" cy="573856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r>
              <a:rPr lang="en-US" altLang="zh-CN" sz="1600" dirty="0">
                <a:solidFill>
                  <a:srgbClr val="080808"/>
                </a:solidFill>
                <a:latin typeface="+mj-ea"/>
                <a:ea typeface="+mj-ea"/>
              </a:rPr>
              <a:t> </a:t>
            </a:r>
            <a:endParaRPr lang="en-US" altLang="zh-CN" sz="1600" dirty="0">
              <a:solidFill>
                <a:srgbClr val="080808"/>
              </a:solidFill>
              <a:latin typeface="+mj-ea"/>
            </a:endParaRPr>
          </a:p>
          <a:p>
            <a:r>
              <a:rPr lang="en-US" altLang="zh-CN" sz="1600" b="1" dirty="0">
                <a:solidFill>
                  <a:srgbClr val="080808"/>
                </a:solidFill>
                <a:latin typeface="+mj-ea"/>
              </a:rPr>
              <a:t>    </a:t>
            </a:r>
            <a:r>
              <a:rPr lang="zh-CN" altLang="en-US" sz="1600" b="1" dirty="0">
                <a:solidFill>
                  <a:srgbClr val="080808"/>
                </a:solidFill>
                <a:latin typeface="+mj-ea"/>
              </a:rPr>
              <a:t>          </a:t>
            </a:r>
          </a:p>
        </p:txBody>
      </p:sp>
      <p:sp>
        <p:nvSpPr>
          <p:cNvPr id="75" name="TextBox 13"/>
          <p:cNvSpPr txBox="1"/>
          <p:nvPr/>
        </p:nvSpPr>
        <p:spPr>
          <a:xfrm>
            <a:off x="3186744" y="2562030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7" b="1" dirty="0">
                <a:solidFill>
                  <a:schemeClr val="accent1"/>
                </a:solidFill>
                <a:ea typeface="+mj-ea"/>
              </a:rPr>
              <a:t>02</a:t>
            </a:r>
            <a:endParaRPr lang="zh-CN" altLang="en-US" sz="6667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11" name="矩形 24">
            <a:extLst>
              <a:ext uri="{FF2B5EF4-FFF2-40B4-BE49-F238E27FC236}">
                <a16:creationId xmlns:a16="http://schemas.microsoft.com/office/drawing/2014/main" id="{A6E5D7A6-BC2A-EE41-A7F8-F40E5873F3E4}"/>
              </a:ext>
            </a:extLst>
          </p:cNvPr>
          <p:cNvSpPr/>
          <p:nvPr/>
        </p:nvSpPr>
        <p:spPr>
          <a:xfrm>
            <a:off x="4985021" y="2417304"/>
            <a:ext cx="4150111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0070C0"/>
                </a:solidFill>
              </a:rPr>
              <a:t>Infringement</a:t>
            </a:r>
            <a:r>
              <a:rPr lang="zh-CN" altLang="en-US" sz="4800" b="1" dirty="0">
                <a:solidFill>
                  <a:srgbClr val="0070C0"/>
                </a:solidFill>
              </a:rPr>
              <a:t> </a:t>
            </a:r>
            <a:r>
              <a:rPr lang="en-US" altLang="zh-CN" sz="4800" b="1" dirty="0">
                <a:solidFill>
                  <a:srgbClr val="0070C0"/>
                </a:solidFill>
              </a:rPr>
              <a:t>Tracking</a:t>
            </a:r>
            <a:endParaRPr lang="zh-CN" altLang="en-US" sz="4800" b="1" dirty="0">
              <a:solidFill>
                <a:srgbClr val="0070C0"/>
              </a:solidFill>
            </a:endParaRPr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4868B8B3-C0CD-9E48-B443-EB878D7D89C4}"/>
              </a:ext>
            </a:extLst>
          </p:cNvPr>
          <p:cNvSpPr txBox="1"/>
          <p:nvPr/>
        </p:nvSpPr>
        <p:spPr>
          <a:xfrm>
            <a:off x="10838333" y="6088255"/>
            <a:ext cx="679942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11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E1E6FC-74D2-2C47-8AD1-FDBE9CB7E5EF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CFEE6-C16D-8D45-8CDF-57BCAD2C72F2}"/>
              </a:ext>
            </a:extLst>
          </p:cNvPr>
          <p:cNvSpPr txBox="1"/>
          <p:nvPr/>
        </p:nvSpPr>
        <p:spPr>
          <a:xfrm>
            <a:off x="10152613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47998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0">
        <p14:prism/>
      </p:transition>
    </mc:Choice>
    <mc:Fallback xmlns="">
      <p:transition spd="slow" advTm="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3"/>
          <p:cNvSpPr txBox="1"/>
          <p:nvPr/>
        </p:nvSpPr>
        <p:spPr>
          <a:xfrm>
            <a:off x="1007629" y="758794"/>
            <a:ext cx="4406916" cy="5344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64" indent="-27464" hangingPunct="0">
              <a:lnSpc>
                <a:spcPct val="130833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Watermark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System</a:t>
            </a:r>
            <a:endParaRPr lang="en-US" sz="1588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AE1555-B6B4-BC42-A838-63FB7C169585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1442006-DB3D-B34D-9BB0-91430CDD7417}"/>
              </a:ext>
            </a:extLst>
          </p:cNvPr>
          <p:cNvSpPr txBox="1"/>
          <p:nvPr/>
        </p:nvSpPr>
        <p:spPr>
          <a:xfrm>
            <a:off x="10221888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sp>
        <p:nvSpPr>
          <p:cNvPr id="5" name="TextBox 35">
            <a:extLst>
              <a:ext uri="{FF2B5EF4-FFF2-40B4-BE49-F238E27FC236}">
                <a16:creationId xmlns:a16="http://schemas.microsoft.com/office/drawing/2014/main" id="{1A3DAACC-BCD3-2A47-A5E9-15B46D186F64}"/>
              </a:ext>
            </a:extLst>
          </p:cNvPr>
          <p:cNvSpPr txBox="1"/>
          <p:nvPr/>
        </p:nvSpPr>
        <p:spPr>
          <a:xfrm>
            <a:off x="10759441" y="6088255"/>
            <a:ext cx="641202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12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29C6B-BC04-EF44-9A23-0397B24922B0}"/>
              </a:ext>
            </a:extLst>
          </p:cNvPr>
          <p:cNvGrpSpPr/>
          <p:nvPr/>
        </p:nvGrpSpPr>
        <p:grpSpPr>
          <a:xfrm>
            <a:off x="2033120" y="1575906"/>
            <a:ext cx="7153600" cy="4523300"/>
            <a:chOff x="2372037" y="337258"/>
            <a:chExt cx="6974949" cy="42743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A0BD36-3F9F-DF40-9631-68B37F6F587E}"/>
                </a:ext>
              </a:extLst>
            </p:cNvPr>
            <p:cNvGrpSpPr/>
            <p:nvPr/>
          </p:nvGrpSpPr>
          <p:grpSpPr>
            <a:xfrm>
              <a:off x="2649233" y="337258"/>
              <a:ext cx="6697753" cy="4274352"/>
              <a:chOff x="2884760" y="1265513"/>
              <a:chExt cx="6697753" cy="427435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3A4B776-1843-5B4B-8EED-1F82CFC62003}"/>
                  </a:ext>
                </a:extLst>
              </p:cNvPr>
              <p:cNvGrpSpPr/>
              <p:nvPr/>
            </p:nvGrpSpPr>
            <p:grpSpPr>
              <a:xfrm>
                <a:off x="4154297" y="1265513"/>
                <a:ext cx="5428216" cy="2332024"/>
                <a:chOff x="2856837" y="1166659"/>
                <a:chExt cx="5428216" cy="2332024"/>
              </a:xfrm>
            </p:grpSpPr>
            <p:cxnSp>
              <p:nvCxnSpPr>
                <p:cNvPr id="25" name="直接箭头连接符 5">
                  <a:extLst>
                    <a:ext uri="{FF2B5EF4-FFF2-40B4-BE49-F238E27FC236}">
                      <a16:creationId xmlns:a16="http://schemas.microsoft.com/office/drawing/2014/main" id="{7C84B000-8AF3-FB4E-9557-A948A63BC2F7}"/>
                    </a:ext>
                  </a:extLst>
                </p:cNvPr>
                <p:cNvCxnSpPr/>
                <p:nvPr/>
              </p:nvCxnSpPr>
              <p:spPr>
                <a:xfrm rot="5400000">
                  <a:off x="4884068" y="2362156"/>
                  <a:ext cx="360000" cy="0"/>
                </a:xfrm>
                <a:prstGeom prst="straightConnector1">
                  <a:avLst/>
                </a:prstGeom>
                <a:ln w="698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矩形 8">
                  <a:extLst>
                    <a:ext uri="{FF2B5EF4-FFF2-40B4-BE49-F238E27FC236}">
                      <a16:creationId xmlns:a16="http://schemas.microsoft.com/office/drawing/2014/main" id="{3B45A466-B9BD-1B41-A287-6EF78BFBEEC2}"/>
                    </a:ext>
                  </a:extLst>
                </p:cNvPr>
                <p:cNvSpPr/>
                <p:nvPr/>
              </p:nvSpPr>
              <p:spPr>
                <a:xfrm>
                  <a:off x="3623786" y="2596645"/>
                  <a:ext cx="2880564" cy="902038"/>
                </a:xfrm>
                <a:prstGeom prst="rect">
                  <a:avLst/>
                </a:prstGeom>
                <a:noFill/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i="1"/>
                </a:p>
              </p:txBody>
            </p:sp>
            <p:cxnSp>
              <p:nvCxnSpPr>
                <p:cNvPr id="27" name="直接箭头连接符 88">
                  <a:extLst>
                    <a:ext uri="{FF2B5EF4-FFF2-40B4-BE49-F238E27FC236}">
                      <a16:creationId xmlns:a16="http://schemas.microsoft.com/office/drawing/2014/main" id="{D06947D8-ED58-2D48-9B00-B148DC7721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5976" y="3114645"/>
                  <a:ext cx="619346" cy="0"/>
                </a:xfrm>
                <a:prstGeom prst="straightConnector1">
                  <a:avLst/>
                </a:prstGeom>
                <a:ln w="698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93">
                  <a:extLst>
                    <a:ext uri="{FF2B5EF4-FFF2-40B4-BE49-F238E27FC236}">
                      <a16:creationId xmlns:a16="http://schemas.microsoft.com/office/drawing/2014/main" id="{13A069E9-F044-3844-ADB3-29F24C991D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2317" y="3097326"/>
                  <a:ext cx="572897" cy="1"/>
                </a:xfrm>
                <a:prstGeom prst="straightConnector1">
                  <a:avLst/>
                </a:prstGeom>
                <a:ln w="698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矩形 98">
                  <a:extLst>
                    <a:ext uri="{FF2B5EF4-FFF2-40B4-BE49-F238E27FC236}">
                      <a16:creationId xmlns:a16="http://schemas.microsoft.com/office/drawing/2014/main" id="{654212D3-A01C-A048-8DE1-6DE92B48238C}"/>
                    </a:ext>
                  </a:extLst>
                </p:cNvPr>
                <p:cNvSpPr/>
                <p:nvPr/>
              </p:nvSpPr>
              <p:spPr>
                <a:xfrm>
                  <a:off x="4335086" y="1166659"/>
                  <a:ext cx="1423157" cy="945150"/>
                </a:xfrm>
                <a:prstGeom prst="rect">
                  <a:avLst/>
                </a:prstGeom>
                <a:noFill/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i="1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8FB1903-93FB-5B4C-AF87-222E38D06375}"/>
                    </a:ext>
                  </a:extLst>
                </p:cNvPr>
                <p:cNvSpPr txBox="1"/>
                <p:nvPr/>
              </p:nvSpPr>
              <p:spPr>
                <a:xfrm>
                  <a:off x="5146489" y="2208268"/>
                  <a:ext cx="1447999" cy="2908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i="1" dirty="0"/>
                    <a:t>Arnold</a:t>
                  </a:r>
                  <a:r>
                    <a:rPr lang="zh-CN" altLang="en-US" sz="1400" b="1" i="1" dirty="0"/>
                    <a:t> </a:t>
                  </a:r>
                  <a:r>
                    <a:rPr lang="en-US" altLang="zh-CN" sz="1400" b="1" i="1" dirty="0"/>
                    <a:t>Transform</a:t>
                  </a:r>
                  <a:endParaRPr lang="zh-CN" altLang="en-US" sz="1400" b="1" i="1" dirty="0"/>
                </a:p>
              </p:txBody>
            </p:sp>
            <p:pic>
              <p:nvPicPr>
                <p:cNvPr id="31" name="图片 111">
                  <a:extLst>
                    <a:ext uri="{FF2B5EF4-FFF2-40B4-BE49-F238E27FC236}">
                      <a16:creationId xmlns:a16="http://schemas.microsoft.com/office/drawing/2014/main" id="{397FF214-3386-FB49-A476-FC4F07755F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74364" y="1267992"/>
                  <a:ext cx="1179407" cy="772767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E761C8B-257D-1F4A-AE44-7364FF55B74C}"/>
                    </a:ext>
                  </a:extLst>
                </p:cNvPr>
                <p:cNvSpPr txBox="1"/>
                <p:nvPr/>
              </p:nvSpPr>
              <p:spPr>
                <a:xfrm>
                  <a:off x="2856837" y="2685501"/>
                  <a:ext cx="766169" cy="2908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i="1" dirty="0"/>
                    <a:t>Sha-256</a:t>
                  </a:r>
                  <a:endParaRPr lang="zh-CN" altLang="en-US" sz="1400" b="1" i="1" dirty="0"/>
                </a:p>
              </p:txBody>
            </p:sp>
            <p:sp>
              <p:nvSpPr>
                <p:cNvPr id="33" name="矩形 125">
                  <a:extLst>
                    <a:ext uri="{FF2B5EF4-FFF2-40B4-BE49-F238E27FC236}">
                      <a16:creationId xmlns:a16="http://schemas.microsoft.com/office/drawing/2014/main" id="{BCD3EC43-F177-2148-87A7-FD06CDC9D5A9}"/>
                    </a:ext>
                  </a:extLst>
                </p:cNvPr>
                <p:cNvSpPr/>
                <p:nvPr/>
              </p:nvSpPr>
              <p:spPr>
                <a:xfrm>
                  <a:off x="3805072" y="2873539"/>
                  <a:ext cx="952940" cy="34903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 b="1" i="1" dirty="0">
                      <a:solidFill>
                        <a:schemeClr val="tx1"/>
                      </a:solidFill>
                    </a:rPr>
                    <a:t>Watermark</a:t>
                  </a:r>
                  <a:r>
                    <a:rPr lang="zh-CN" altLang="en-US" sz="1000" b="1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zh-CN" sz="1000" b="1" i="1" dirty="0">
                      <a:solidFill>
                        <a:schemeClr val="tx1"/>
                      </a:solidFill>
                    </a:rPr>
                    <a:t>Information</a:t>
                  </a:r>
                </a:p>
              </p:txBody>
            </p:sp>
            <p:sp>
              <p:nvSpPr>
                <p:cNvPr id="34" name="矩形 14">
                  <a:extLst>
                    <a:ext uri="{FF2B5EF4-FFF2-40B4-BE49-F238E27FC236}">
                      <a16:creationId xmlns:a16="http://schemas.microsoft.com/office/drawing/2014/main" id="{E92DECC3-B8D7-164C-A76E-F58D6EAF079F}"/>
                    </a:ext>
                  </a:extLst>
                </p:cNvPr>
                <p:cNvSpPr/>
                <p:nvPr/>
              </p:nvSpPr>
              <p:spPr>
                <a:xfrm>
                  <a:off x="3739344" y="2705304"/>
                  <a:ext cx="1059683" cy="64265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i="1"/>
                </a:p>
              </p:txBody>
            </p:sp>
            <p:sp>
              <p:nvSpPr>
                <p:cNvPr id="35" name="矩形 14">
                  <a:extLst>
                    <a:ext uri="{FF2B5EF4-FFF2-40B4-BE49-F238E27FC236}">
                      <a16:creationId xmlns:a16="http://schemas.microsoft.com/office/drawing/2014/main" id="{B3133A93-F667-5F4F-BA98-6C8AEE380EA5}"/>
                    </a:ext>
                  </a:extLst>
                </p:cNvPr>
                <p:cNvSpPr/>
                <p:nvPr/>
              </p:nvSpPr>
              <p:spPr>
                <a:xfrm>
                  <a:off x="5363738" y="2705303"/>
                  <a:ext cx="1059683" cy="64265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i="1"/>
                </a:p>
              </p:txBody>
            </p:sp>
            <p:cxnSp>
              <p:nvCxnSpPr>
                <p:cNvPr id="36" name="直接箭头连接符 93">
                  <a:extLst>
                    <a:ext uri="{FF2B5EF4-FFF2-40B4-BE49-F238E27FC236}">
                      <a16:creationId xmlns:a16="http://schemas.microsoft.com/office/drawing/2014/main" id="{76EDCA3D-ADD0-884E-84BC-1AA6522F6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25832" y="3089738"/>
                  <a:ext cx="523500" cy="0"/>
                </a:xfrm>
                <a:prstGeom prst="straightConnector1">
                  <a:avLst/>
                </a:prstGeom>
                <a:ln w="698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B9478FA-123C-BE49-8CA7-0AF2A971001E}"/>
                    </a:ext>
                  </a:extLst>
                </p:cNvPr>
                <p:cNvSpPr txBox="1"/>
                <p:nvPr/>
              </p:nvSpPr>
              <p:spPr>
                <a:xfrm>
                  <a:off x="4755019" y="2698595"/>
                  <a:ext cx="676203" cy="2908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i="1" dirty="0"/>
                    <a:t>Embed</a:t>
                  </a:r>
                  <a:endParaRPr lang="zh-CN" altLang="en-US" sz="1400" b="1" i="1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61AACE8-53E6-804B-834B-FE13C5CB443B}"/>
                    </a:ext>
                  </a:extLst>
                </p:cNvPr>
                <p:cNvSpPr txBox="1"/>
                <p:nvPr/>
              </p:nvSpPr>
              <p:spPr>
                <a:xfrm>
                  <a:off x="6501155" y="2559264"/>
                  <a:ext cx="706775" cy="4944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i="1" dirty="0"/>
                    <a:t>Inverse</a:t>
                  </a:r>
                </a:p>
                <a:p>
                  <a:r>
                    <a:rPr lang="en-US" altLang="zh-CN" sz="1400" b="1" i="1" dirty="0"/>
                    <a:t>Arnold</a:t>
                  </a:r>
                  <a:r>
                    <a:rPr lang="zh-CN" altLang="en-US" sz="1400" b="1" i="1" dirty="0"/>
                    <a:t> </a:t>
                  </a: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83CF659B-5F08-E74F-A410-2FE9A6F210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35742" y="2730548"/>
                  <a:ext cx="922398" cy="603922"/>
                </a:xfrm>
                <a:prstGeom prst="rect">
                  <a:avLst/>
                </a:prstGeom>
              </p:spPr>
            </p:pic>
            <p:sp>
              <p:nvSpPr>
                <p:cNvPr id="40" name="矩形 98">
                  <a:extLst>
                    <a:ext uri="{FF2B5EF4-FFF2-40B4-BE49-F238E27FC236}">
                      <a16:creationId xmlns:a16="http://schemas.microsoft.com/office/drawing/2014/main" id="{65D9B99A-AFDF-884E-92FB-1FD4D80C3C1C}"/>
                    </a:ext>
                  </a:extLst>
                </p:cNvPr>
                <p:cNvSpPr/>
                <p:nvPr/>
              </p:nvSpPr>
              <p:spPr>
                <a:xfrm>
                  <a:off x="7206206" y="2634129"/>
                  <a:ext cx="1078847" cy="805098"/>
                </a:xfrm>
                <a:prstGeom prst="rect">
                  <a:avLst/>
                </a:prstGeom>
                <a:noFill/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i="1"/>
                </a:p>
              </p:txBody>
            </p:sp>
            <p:pic>
              <p:nvPicPr>
                <p:cNvPr id="41" name="图片 111">
                  <a:extLst>
                    <a:ext uri="{FF2B5EF4-FFF2-40B4-BE49-F238E27FC236}">
                      <a16:creationId xmlns:a16="http://schemas.microsoft.com/office/drawing/2014/main" id="{AD8D3081-DF18-9C41-AB80-97AFD059F2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00032" y="2743753"/>
                  <a:ext cx="922152" cy="604209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BF6605A-3C25-C443-9D6D-F5C5F894E0D6}"/>
                  </a:ext>
                </a:extLst>
              </p:cNvPr>
              <p:cNvGrpSpPr/>
              <p:nvPr/>
            </p:nvGrpSpPr>
            <p:grpSpPr>
              <a:xfrm>
                <a:off x="2884760" y="3666569"/>
                <a:ext cx="6283634" cy="1873296"/>
                <a:chOff x="2884760" y="3666569"/>
                <a:chExt cx="6283634" cy="1873296"/>
              </a:xfrm>
            </p:grpSpPr>
            <p:sp>
              <p:nvSpPr>
                <p:cNvPr id="13" name="Bent Arrow 12">
                  <a:extLst>
                    <a:ext uri="{FF2B5EF4-FFF2-40B4-BE49-F238E27FC236}">
                      <a16:creationId xmlns:a16="http://schemas.microsoft.com/office/drawing/2014/main" id="{061E4BAF-C3AA-8944-BF88-A734AE322575}"/>
                    </a:ext>
                  </a:extLst>
                </p:cNvPr>
                <p:cNvSpPr/>
                <p:nvPr/>
              </p:nvSpPr>
              <p:spPr>
                <a:xfrm rot="10800000">
                  <a:off x="8089547" y="3666569"/>
                  <a:ext cx="1078847" cy="1564183"/>
                </a:xfrm>
                <a:prstGeom prst="bentArrow">
                  <a:avLst>
                    <a:gd name="adj1" fmla="val 14896"/>
                    <a:gd name="adj2" fmla="val 25000"/>
                    <a:gd name="adj3" fmla="val 25000"/>
                    <a:gd name="adj4" fmla="val 4375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i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矩形 8">
                  <a:extLst>
                    <a:ext uri="{FF2B5EF4-FFF2-40B4-BE49-F238E27FC236}">
                      <a16:creationId xmlns:a16="http://schemas.microsoft.com/office/drawing/2014/main" id="{711F593D-10E5-204A-A847-63B560FED3E1}"/>
                    </a:ext>
                  </a:extLst>
                </p:cNvPr>
                <p:cNvSpPr/>
                <p:nvPr/>
              </p:nvSpPr>
              <p:spPr>
                <a:xfrm>
                  <a:off x="4972872" y="4637827"/>
                  <a:ext cx="2880564" cy="902038"/>
                </a:xfrm>
                <a:prstGeom prst="rect">
                  <a:avLst/>
                </a:prstGeom>
                <a:noFill/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i="1"/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1D9B40E-D5FA-ED40-AD14-56D70FC357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94899" y="4799242"/>
                  <a:ext cx="922398" cy="603922"/>
                </a:xfrm>
                <a:prstGeom prst="rect">
                  <a:avLst/>
                </a:prstGeom>
              </p:spPr>
            </p:pic>
            <p:sp>
              <p:nvSpPr>
                <p:cNvPr id="16" name="矩形 14">
                  <a:extLst>
                    <a:ext uri="{FF2B5EF4-FFF2-40B4-BE49-F238E27FC236}">
                      <a16:creationId xmlns:a16="http://schemas.microsoft.com/office/drawing/2014/main" id="{DAD1030A-25C7-7748-B605-CB1276AC944E}"/>
                    </a:ext>
                  </a:extLst>
                </p:cNvPr>
                <p:cNvSpPr/>
                <p:nvPr/>
              </p:nvSpPr>
              <p:spPr>
                <a:xfrm>
                  <a:off x="6726503" y="4767516"/>
                  <a:ext cx="1059683" cy="64265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i="1"/>
                </a:p>
              </p:txBody>
            </p:sp>
            <p:cxnSp>
              <p:nvCxnSpPr>
                <p:cNvPr id="17" name="直接箭头连接符 93">
                  <a:extLst>
                    <a:ext uri="{FF2B5EF4-FFF2-40B4-BE49-F238E27FC236}">
                      <a16:creationId xmlns:a16="http://schemas.microsoft.com/office/drawing/2014/main" id="{D8921915-B842-C445-9F22-EC666895B5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93145" y="5119443"/>
                  <a:ext cx="476470" cy="6135"/>
                </a:xfrm>
                <a:prstGeom prst="straightConnector1">
                  <a:avLst/>
                </a:prstGeom>
                <a:ln w="698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28816E-B200-DD47-9799-738C5916EFDA}"/>
                    </a:ext>
                  </a:extLst>
                </p:cNvPr>
                <p:cNvSpPr txBox="1"/>
                <p:nvPr/>
              </p:nvSpPr>
              <p:spPr>
                <a:xfrm>
                  <a:off x="6114812" y="4767516"/>
                  <a:ext cx="692709" cy="2908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i="1" dirty="0"/>
                    <a:t>Extract</a:t>
                  </a:r>
                  <a:endParaRPr lang="zh-CN" altLang="en-US" sz="1400" b="1" i="1" dirty="0"/>
                </a:p>
              </p:txBody>
            </p:sp>
            <p:sp>
              <p:nvSpPr>
                <p:cNvPr id="19" name="矩形 125">
                  <a:extLst>
                    <a:ext uri="{FF2B5EF4-FFF2-40B4-BE49-F238E27FC236}">
                      <a16:creationId xmlns:a16="http://schemas.microsoft.com/office/drawing/2014/main" id="{AF15DFAE-0134-8F47-A7B6-5C720757CD77}"/>
                    </a:ext>
                  </a:extLst>
                </p:cNvPr>
                <p:cNvSpPr/>
                <p:nvPr/>
              </p:nvSpPr>
              <p:spPr>
                <a:xfrm>
                  <a:off x="5178476" y="4922198"/>
                  <a:ext cx="952940" cy="34903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b="1" i="1" dirty="0">
                      <a:solidFill>
                        <a:schemeClr val="tx1"/>
                      </a:solidFill>
                    </a:rPr>
                    <a:t>Watermark</a:t>
                  </a:r>
                  <a:r>
                    <a:rPr lang="zh-CN" altLang="en-US" sz="1200" b="1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zh-CN" sz="1200" b="1" i="1" dirty="0">
                      <a:solidFill>
                        <a:schemeClr val="tx1"/>
                      </a:solidFill>
                    </a:rPr>
                    <a:t>Information</a:t>
                  </a:r>
                </a:p>
              </p:txBody>
            </p:sp>
            <p:sp>
              <p:nvSpPr>
                <p:cNvPr id="20" name="矩形 14">
                  <a:extLst>
                    <a:ext uri="{FF2B5EF4-FFF2-40B4-BE49-F238E27FC236}">
                      <a16:creationId xmlns:a16="http://schemas.microsoft.com/office/drawing/2014/main" id="{EAA83F26-A519-FF4C-BFFB-5E1C13D7F73E}"/>
                    </a:ext>
                  </a:extLst>
                </p:cNvPr>
                <p:cNvSpPr/>
                <p:nvPr/>
              </p:nvSpPr>
              <p:spPr>
                <a:xfrm>
                  <a:off x="5112748" y="4753963"/>
                  <a:ext cx="1059683" cy="64265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i="1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764DBB7-C381-034E-A1F8-320185A79336}"/>
                    </a:ext>
                  </a:extLst>
                </p:cNvPr>
                <p:cNvSpPr txBox="1"/>
                <p:nvPr/>
              </p:nvSpPr>
              <p:spPr>
                <a:xfrm>
                  <a:off x="8082781" y="4173193"/>
                  <a:ext cx="921277" cy="4944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i="1" dirty="0"/>
                    <a:t>Arnold</a:t>
                  </a:r>
                  <a:r>
                    <a:rPr lang="zh-CN" altLang="en-US" sz="1400" b="1" i="1" dirty="0"/>
                    <a:t> </a:t>
                  </a:r>
                  <a:endParaRPr lang="en-US" altLang="zh-CN" sz="1400" b="1" i="1" dirty="0"/>
                </a:p>
                <a:p>
                  <a:r>
                    <a:rPr lang="en-US" altLang="zh-CN" sz="1400" b="1" i="1" dirty="0"/>
                    <a:t>Transform</a:t>
                  </a:r>
                  <a:endParaRPr lang="zh-CN" altLang="en-US" sz="1400" b="1" i="1" dirty="0"/>
                </a:p>
              </p:txBody>
            </p:sp>
            <p:sp>
              <p:nvSpPr>
                <p:cNvPr id="22" name="Up-Down Arrow 21">
                  <a:extLst>
                    <a:ext uri="{FF2B5EF4-FFF2-40B4-BE49-F238E27FC236}">
                      <a16:creationId xmlns:a16="http://schemas.microsoft.com/office/drawing/2014/main" id="{793157FE-9597-9940-923E-A911896B73AF}"/>
                    </a:ext>
                  </a:extLst>
                </p:cNvPr>
                <p:cNvSpPr/>
                <p:nvPr/>
              </p:nvSpPr>
              <p:spPr>
                <a:xfrm>
                  <a:off x="5112748" y="3666569"/>
                  <a:ext cx="241313" cy="899987"/>
                </a:xfrm>
                <a:prstGeom prst="upDownArrow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i="1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A4D67D0-A5D5-9544-90D9-0D0692765E0F}"/>
                    </a:ext>
                  </a:extLst>
                </p:cNvPr>
                <p:cNvSpPr txBox="1"/>
                <p:nvPr/>
              </p:nvSpPr>
              <p:spPr>
                <a:xfrm>
                  <a:off x="5308263" y="3839146"/>
                  <a:ext cx="1009992" cy="4944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i="1" dirty="0"/>
                    <a:t>Watermark</a:t>
                  </a:r>
                </a:p>
                <a:p>
                  <a:r>
                    <a:rPr lang="en-US" altLang="zh-CN" sz="1400" b="1" i="1" dirty="0"/>
                    <a:t>Matching</a:t>
                  </a:r>
                  <a:r>
                    <a:rPr lang="zh-CN" altLang="en-US" sz="1400" b="1" i="1" dirty="0"/>
                    <a:t> </a:t>
                  </a:r>
                  <a:endParaRPr lang="en-US" altLang="zh-CN" sz="1400" b="1" i="1" dirty="0"/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7D05A123-F079-BA41-A59B-E0979B5115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422" t="22150" r="2758" b="16228"/>
                <a:stretch/>
              </p:blipFill>
              <p:spPr>
                <a:xfrm>
                  <a:off x="2884760" y="3809475"/>
                  <a:ext cx="1312577" cy="899988"/>
                </a:xfrm>
                <a:prstGeom prst="rect">
                  <a:avLst/>
                </a:prstGeom>
              </p:spPr>
            </p:pic>
          </p:grpSp>
          <p:cxnSp>
            <p:nvCxnSpPr>
              <p:cNvPr id="11" name="直接箭头连接符 93">
                <a:extLst>
                  <a:ext uri="{FF2B5EF4-FFF2-40B4-BE49-F238E27FC236}">
                    <a16:creationId xmlns:a16="http://schemas.microsoft.com/office/drawing/2014/main" id="{FFC00707-66C9-974B-A868-E4735F7AD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8914" y="4003588"/>
                <a:ext cx="545413" cy="188"/>
              </a:xfrm>
              <a:prstGeom prst="straightConnector1">
                <a:avLst/>
              </a:prstGeom>
              <a:ln w="698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93">
                <a:extLst>
                  <a:ext uri="{FF2B5EF4-FFF2-40B4-BE49-F238E27FC236}">
                    <a16:creationId xmlns:a16="http://schemas.microsoft.com/office/drawing/2014/main" id="{A4B6FB47-4278-4547-91A6-A85242E788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4486" y="4306946"/>
                <a:ext cx="545413" cy="188"/>
              </a:xfrm>
              <a:prstGeom prst="straightConnector1">
                <a:avLst/>
              </a:prstGeom>
              <a:ln w="698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D5DFD47-2E6D-9046-9AFE-187368F8FBE3}"/>
                </a:ext>
              </a:extLst>
            </p:cNvPr>
            <p:cNvSpPr/>
            <p:nvPr/>
          </p:nvSpPr>
          <p:spPr>
            <a:xfrm>
              <a:off x="2372037" y="1856100"/>
              <a:ext cx="1557558" cy="686554"/>
            </a:xfrm>
            <a:prstGeom prst="roundRect">
              <a:avLst/>
            </a:prstGeom>
            <a:solidFill>
              <a:srgbClr val="79D48D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altLang="zh-CN" sz="1400" b="1" i="1" dirty="0">
                  <a:solidFill>
                    <a:schemeClr val="tx1"/>
                  </a:solidFill>
                </a:rPr>
                <a:t>Original</a:t>
              </a:r>
              <a:r>
                <a:rPr lang="zh-CN" altLang="en-US" sz="1400" b="1" i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i="1" dirty="0">
                  <a:solidFill>
                    <a:schemeClr val="tx1"/>
                  </a:solidFill>
                </a:rPr>
                <a:t>Information</a:t>
              </a:r>
              <a:endParaRPr lang="zh-CN" altLang="en-US" sz="1400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33">
            <a:extLst>
              <a:ext uri="{FF2B5EF4-FFF2-40B4-BE49-F238E27FC236}">
                <a16:creationId xmlns:a16="http://schemas.microsoft.com/office/drawing/2014/main" id="{5A15A848-0A03-BC46-8FBD-204A8C046E44}"/>
              </a:ext>
            </a:extLst>
          </p:cNvPr>
          <p:cNvSpPr txBox="1"/>
          <p:nvPr/>
        </p:nvSpPr>
        <p:spPr>
          <a:xfrm>
            <a:off x="7452854" y="1390485"/>
            <a:ext cx="3882391" cy="1126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165474">
              <a:lnSpc>
                <a:spcPct val="101250"/>
              </a:lnSpc>
            </a:pPr>
            <a:r>
              <a:rPr lang="zh-CN" altLang="en-US" sz="2912" b="1" spc="-9" dirty="0">
                <a:solidFill>
                  <a:srgbClr val="0070C0"/>
                </a:solidFill>
                <a:latin typeface="Verdana"/>
                <a:ea typeface="Verdana"/>
              </a:rPr>
              <a:t>  </a:t>
            </a:r>
            <a:endParaRPr lang="en-US" sz="1588" b="1" dirty="0">
              <a:solidFill>
                <a:srgbClr val="0070C0"/>
              </a:solidFill>
            </a:endParaRPr>
          </a:p>
          <a:p>
            <a:pPr algn="ctr">
              <a:lnSpc>
                <a:spcPct val="101250"/>
              </a:lnSpc>
            </a:pPr>
            <a:r>
              <a:rPr lang="en-US" altLang="zh-CN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Watermark</a:t>
            </a:r>
            <a:r>
              <a:rPr lang="zh-CN" altLang="en-US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  <a:r>
              <a:rPr lang="zh-CN" altLang="en-US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Extracting</a:t>
            </a:r>
          </a:p>
        </p:txBody>
      </p:sp>
    </p:spTree>
    <p:extLst>
      <p:ext uri="{BB962C8B-B14F-4D97-AF65-F5344CB8AC3E}">
        <p14:creationId xmlns:p14="http://schemas.microsoft.com/office/powerpoint/2010/main" val="424865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3"/>
          <p:cNvSpPr txBox="1"/>
          <p:nvPr/>
        </p:nvSpPr>
        <p:spPr>
          <a:xfrm>
            <a:off x="1007629" y="758794"/>
            <a:ext cx="4406916" cy="5344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64" indent="-27464" hangingPunct="0">
              <a:lnSpc>
                <a:spcPct val="130833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Watermark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System</a:t>
            </a:r>
            <a:endParaRPr lang="en-US" sz="1588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AE1555-B6B4-BC42-A838-63FB7C169585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1442006-DB3D-B34D-9BB0-91430CDD7417}"/>
              </a:ext>
            </a:extLst>
          </p:cNvPr>
          <p:cNvSpPr txBox="1"/>
          <p:nvPr/>
        </p:nvSpPr>
        <p:spPr>
          <a:xfrm>
            <a:off x="10221888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E216109-CA0F-F844-9839-C8DEC79E4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057" t="-1349" r="15909" b="1"/>
          <a:stretch/>
        </p:blipFill>
        <p:spPr>
          <a:xfrm>
            <a:off x="5450032" y="2992842"/>
            <a:ext cx="1164958" cy="171028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4FFBB04-5D5D-D442-B07B-DE7E17E8435A}"/>
              </a:ext>
            </a:extLst>
          </p:cNvPr>
          <p:cNvSpPr/>
          <p:nvPr/>
        </p:nvSpPr>
        <p:spPr>
          <a:xfrm>
            <a:off x="4525085" y="4804202"/>
            <a:ext cx="31418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Watermark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nformation </a:t>
            </a:r>
          </a:p>
        </p:txBody>
      </p:sp>
      <p:pic>
        <p:nvPicPr>
          <p:cNvPr id="47" name="图片 111">
            <a:extLst>
              <a:ext uri="{FF2B5EF4-FFF2-40B4-BE49-F238E27FC236}">
                <a16:creationId xmlns:a16="http://schemas.microsoft.com/office/drawing/2014/main" id="{92903D3D-91B0-004B-9FD1-CF5696F5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004" y="1399916"/>
            <a:ext cx="1423366" cy="962284"/>
          </a:xfrm>
          <a:prstGeom prst="rect">
            <a:avLst/>
          </a:prstGeom>
        </p:spPr>
      </p:pic>
      <p:pic>
        <p:nvPicPr>
          <p:cNvPr id="48" name="图片 111">
            <a:extLst>
              <a:ext uri="{FF2B5EF4-FFF2-40B4-BE49-F238E27FC236}">
                <a16:creationId xmlns:a16="http://schemas.microsoft.com/office/drawing/2014/main" id="{5F03E8D2-971C-4343-8096-E292F937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714" y="5720766"/>
            <a:ext cx="1423366" cy="962284"/>
          </a:xfrm>
          <a:prstGeom prst="rect">
            <a:avLst/>
          </a:prstGeom>
        </p:spPr>
      </p:pic>
      <p:sp>
        <p:nvSpPr>
          <p:cNvPr id="44" name="Down Arrow 43">
            <a:extLst>
              <a:ext uri="{FF2B5EF4-FFF2-40B4-BE49-F238E27FC236}">
                <a16:creationId xmlns:a16="http://schemas.microsoft.com/office/drawing/2014/main" id="{EF8C075A-3B52-C949-B273-B0A4C1A3153C}"/>
              </a:ext>
            </a:extLst>
          </p:cNvPr>
          <p:cNvSpPr/>
          <p:nvPr/>
        </p:nvSpPr>
        <p:spPr>
          <a:xfrm>
            <a:off x="5911925" y="2452007"/>
            <a:ext cx="214555" cy="44159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77781DBB-EDAF-F844-ACB3-10DC82D65BDA}"/>
              </a:ext>
            </a:extLst>
          </p:cNvPr>
          <p:cNvSpPr/>
          <p:nvPr/>
        </p:nvSpPr>
        <p:spPr>
          <a:xfrm>
            <a:off x="5925233" y="5188801"/>
            <a:ext cx="214555" cy="44159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矩形 125">
            <a:extLst>
              <a:ext uri="{FF2B5EF4-FFF2-40B4-BE49-F238E27FC236}">
                <a16:creationId xmlns:a16="http://schemas.microsoft.com/office/drawing/2014/main" id="{7F9003F0-AE90-0E4F-AF5E-E5DD7EADA3EE}"/>
              </a:ext>
            </a:extLst>
          </p:cNvPr>
          <p:cNvSpPr/>
          <p:nvPr/>
        </p:nvSpPr>
        <p:spPr>
          <a:xfrm>
            <a:off x="7492080" y="3566490"/>
            <a:ext cx="1339794" cy="5687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Resource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ID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9" name="Left Arrow 48">
            <a:extLst>
              <a:ext uri="{FF2B5EF4-FFF2-40B4-BE49-F238E27FC236}">
                <a16:creationId xmlns:a16="http://schemas.microsoft.com/office/drawing/2014/main" id="{C75D8FEB-3921-1F41-97AA-E805AF6EC68A}"/>
              </a:ext>
            </a:extLst>
          </p:cNvPr>
          <p:cNvSpPr/>
          <p:nvPr/>
        </p:nvSpPr>
        <p:spPr>
          <a:xfrm>
            <a:off x="6935395" y="3742367"/>
            <a:ext cx="426720" cy="216962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5A5B81E-8C26-F64A-87DC-5D1A17C7517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5048" y="4004206"/>
            <a:ext cx="995832" cy="10154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797702F-2F18-E54F-8788-BDC9699F528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5048" y="2764081"/>
            <a:ext cx="995832" cy="101543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727DAC4-5EFA-8B4E-879F-A0F2818B387B}"/>
              </a:ext>
            </a:extLst>
          </p:cNvPr>
          <p:cNvSpPr/>
          <p:nvPr/>
        </p:nvSpPr>
        <p:spPr>
          <a:xfrm>
            <a:off x="3297684" y="2354729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Owner</a:t>
            </a:r>
            <a:r>
              <a:rPr lang="zh-CN" altLang="en-US" b="1" dirty="0"/>
              <a:t> </a:t>
            </a:r>
            <a:r>
              <a:rPr lang="en-US" altLang="zh-CN" b="1" dirty="0"/>
              <a:t>ID</a:t>
            </a:r>
            <a:endParaRPr lang="zh-CN" altLang="en-US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66F1656-8B0C-BB49-BF1E-E51502AF1F9C}"/>
              </a:ext>
            </a:extLst>
          </p:cNvPr>
          <p:cNvSpPr/>
          <p:nvPr/>
        </p:nvSpPr>
        <p:spPr>
          <a:xfrm>
            <a:off x="3383222" y="5004135"/>
            <a:ext cx="883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User</a:t>
            </a:r>
            <a:r>
              <a:rPr lang="zh-CN" altLang="en-US" b="1" dirty="0"/>
              <a:t> </a:t>
            </a:r>
            <a:r>
              <a:rPr lang="en-US" altLang="zh-CN" b="1" dirty="0"/>
              <a:t>ID</a:t>
            </a:r>
            <a:endParaRPr lang="zh-CN" altLang="en-US" b="1" dirty="0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98095F59-8FC4-3141-A553-FEAF88FE729F}"/>
              </a:ext>
            </a:extLst>
          </p:cNvPr>
          <p:cNvSpPr/>
          <p:nvPr/>
        </p:nvSpPr>
        <p:spPr>
          <a:xfrm rot="2142780">
            <a:off x="4479929" y="3357020"/>
            <a:ext cx="450984" cy="240274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375913B-E64A-C643-B418-DE5F4BBE4DCF}"/>
              </a:ext>
            </a:extLst>
          </p:cNvPr>
          <p:cNvSpPr/>
          <p:nvPr/>
        </p:nvSpPr>
        <p:spPr>
          <a:xfrm rot="19716024">
            <a:off x="4481774" y="4235095"/>
            <a:ext cx="450984" cy="240274"/>
          </a:xfrm>
          <a:prstGeom prst="rightArrow">
            <a:avLst/>
          </a:prstGeom>
          <a:solidFill>
            <a:srgbClr val="EFB418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AF98E0C3-DC8B-6E47-9B6E-7CF505B200DE}"/>
              </a:ext>
            </a:extLst>
          </p:cNvPr>
          <p:cNvSpPr txBox="1"/>
          <p:nvPr/>
        </p:nvSpPr>
        <p:spPr>
          <a:xfrm>
            <a:off x="10759441" y="6088255"/>
            <a:ext cx="641202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13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62" name="TextBox 33">
            <a:extLst>
              <a:ext uri="{FF2B5EF4-FFF2-40B4-BE49-F238E27FC236}">
                <a16:creationId xmlns:a16="http://schemas.microsoft.com/office/drawing/2014/main" id="{AA94613B-3256-CC4F-B861-B41583E9AFEF}"/>
              </a:ext>
            </a:extLst>
          </p:cNvPr>
          <p:cNvSpPr txBox="1"/>
          <p:nvPr/>
        </p:nvSpPr>
        <p:spPr>
          <a:xfrm>
            <a:off x="7452854" y="1390485"/>
            <a:ext cx="3882391" cy="1085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165474">
              <a:lnSpc>
                <a:spcPct val="101250"/>
              </a:lnSpc>
            </a:pPr>
            <a:r>
              <a:rPr lang="zh-CN" altLang="en-US" sz="2912" b="1" spc="-9" dirty="0">
                <a:solidFill>
                  <a:srgbClr val="0070C0"/>
                </a:solidFill>
                <a:latin typeface="Verdana"/>
                <a:ea typeface="Verdana"/>
              </a:rPr>
              <a:t>  </a:t>
            </a:r>
            <a:endParaRPr lang="en-US" sz="1588" b="1" dirty="0">
              <a:solidFill>
                <a:srgbClr val="0070C0"/>
              </a:solidFill>
            </a:endParaRPr>
          </a:p>
          <a:p>
            <a:pPr algn="ctr">
              <a:lnSpc>
                <a:spcPct val="101250"/>
              </a:lnSpc>
            </a:pPr>
            <a:r>
              <a:rPr lang="en-US" altLang="zh-CN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Assembling</a:t>
            </a:r>
            <a:r>
              <a:rPr lang="zh-CN" altLang="en-US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Watermark</a:t>
            </a:r>
            <a:r>
              <a:rPr lang="zh-CN" altLang="en-US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118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193238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3"/>
          <p:cNvSpPr txBox="1"/>
          <p:nvPr/>
        </p:nvSpPr>
        <p:spPr>
          <a:xfrm>
            <a:off x="1007629" y="758794"/>
            <a:ext cx="5114077" cy="5344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64" indent="-27464" hangingPunct="0">
              <a:lnSpc>
                <a:spcPct val="130833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Infringement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Tracking</a:t>
            </a:r>
            <a:endParaRPr lang="en-US" sz="1588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AE1555-B6B4-BC42-A838-63FB7C169585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1442006-DB3D-B34D-9BB0-91430CDD7417}"/>
              </a:ext>
            </a:extLst>
          </p:cNvPr>
          <p:cNvSpPr txBox="1"/>
          <p:nvPr/>
        </p:nvSpPr>
        <p:spPr>
          <a:xfrm>
            <a:off x="10221888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12B401-313D-B848-88BD-758368FEEE64}"/>
              </a:ext>
            </a:extLst>
          </p:cNvPr>
          <p:cNvGrpSpPr/>
          <p:nvPr/>
        </p:nvGrpSpPr>
        <p:grpSpPr>
          <a:xfrm>
            <a:off x="1169788" y="1634845"/>
            <a:ext cx="5613074" cy="4492071"/>
            <a:chOff x="2163427" y="-58615"/>
            <a:chExt cx="7430197" cy="6241570"/>
          </a:xfrm>
        </p:grpSpPr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51959FA6-B930-0445-9B72-61B8F5124D8F}"/>
                </a:ext>
              </a:extLst>
            </p:cNvPr>
            <p:cNvSpPr/>
            <p:nvPr/>
          </p:nvSpPr>
          <p:spPr>
            <a:xfrm>
              <a:off x="4580424" y="1198549"/>
              <a:ext cx="975388" cy="281274"/>
            </a:xfrm>
            <a:prstGeom prst="lef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3F5FB566-D9CA-E646-BF7E-713E62AC3CD9}"/>
                </a:ext>
              </a:extLst>
            </p:cNvPr>
            <p:cNvSpPr/>
            <p:nvPr/>
          </p:nvSpPr>
          <p:spPr>
            <a:xfrm>
              <a:off x="4590805" y="1632474"/>
              <a:ext cx="965007" cy="281274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5C14FD-377B-C74E-8248-9AB5605E7818}"/>
                </a:ext>
              </a:extLst>
            </p:cNvPr>
            <p:cNvGrpSpPr/>
            <p:nvPr/>
          </p:nvGrpSpPr>
          <p:grpSpPr>
            <a:xfrm>
              <a:off x="2163427" y="544654"/>
              <a:ext cx="2232975" cy="5337650"/>
              <a:chOff x="2089591" y="974520"/>
              <a:chExt cx="2254865" cy="4907879"/>
            </a:xfrm>
          </p:grpSpPr>
          <p:sp>
            <p:nvSpPr>
              <p:cNvPr id="52" name="矩形 8">
                <a:extLst>
                  <a:ext uri="{FF2B5EF4-FFF2-40B4-BE49-F238E27FC236}">
                    <a16:creationId xmlns:a16="http://schemas.microsoft.com/office/drawing/2014/main" id="{BA6E9273-25FC-4142-A658-ACBD15AE4EF1}"/>
                  </a:ext>
                </a:extLst>
              </p:cNvPr>
              <p:cNvSpPr/>
              <p:nvPr/>
            </p:nvSpPr>
            <p:spPr>
              <a:xfrm>
                <a:off x="2089591" y="1155397"/>
                <a:ext cx="2254865" cy="4727002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i="1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B9426B-C1C2-9840-96C2-C757EB07C4B2}"/>
                  </a:ext>
                </a:extLst>
              </p:cNvPr>
              <p:cNvSpPr txBox="1"/>
              <p:nvPr/>
            </p:nvSpPr>
            <p:spPr>
              <a:xfrm>
                <a:off x="2350238" y="974520"/>
                <a:ext cx="1744041" cy="36978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Blockchain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system</a:t>
                </a:r>
                <a:endParaRPr lang="en-US" sz="1100" b="1" i="1" dirty="0">
                  <a:solidFill>
                    <a:schemeClr val="bg2">
                      <a:lumMod val="90000"/>
                    </a:schemeClr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 86">
                <a:extLst>
                  <a:ext uri="{FF2B5EF4-FFF2-40B4-BE49-F238E27FC236}">
                    <a16:creationId xmlns:a16="http://schemas.microsoft.com/office/drawing/2014/main" id="{EDE80271-3C41-0E49-A8E0-92812016086B}"/>
                  </a:ext>
                </a:extLst>
              </p:cNvPr>
              <p:cNvSpPr/>
              <p:nvPr/>
            </p:nvSpPr>
            <p:spPr>
              <a:xfrm>
                <a:off x="2356349" y="1682407"/>
                <a:ext cx="1728191" cy="3906093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i="1"/>
              </a:p>
            </p:txBody>
          </p:sp>
          <p:sp>
            <p:nvSpPr>
              <p:cNvPr id="55" name="右大括号 10">
                <a:extLst>
                  <a:ext uri="{FF2B5EF4-FFF2-40B4-BE49-F238E27FC236}">
                    <a16:creationId xmlns:a16="http://schemas.microsoft.com/office/drawing/2014/main" id="{96BD86D1-EF4F-9947-A593-0E6BA4C0E26E}"/>
                  </a:ext>
                </a:extLst>
              </p:cNvPr>
              <p:cNvSpPr/>
              <p:nvPr/>
            </p:nvSpPr>
            <p:spPr>
              <a:xfrm rot="16200000">
                <a:off x="3058108" y="1697064"/>
                <a:ext cx="350168" cy="1480177"/>
              </a:xfrm>
              <a:prstGeom prst="rightBrace">
                <a:avLst/>
              </a:prstGeom>
              <a:ln w="254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b="1" i="1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313B4C-7AC2-EF46-A389-8EC8F6B3A698}"/>
                  </a:ext>
                </a:extLst>
              </p:cNvPr>
              <p:cNvSpPr txBox="1"/>
              <p:nvPr/>
            </p:nvSpPr>
            <p:spPr>
              <a:xfrm rot="16200000">
                <a:off x="1205287" y="3910499"/>
                <a:ext cx="2763139" cy="34969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Submit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information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to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blockchain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6D8D8A1-1FB2-AA42-867A-243D73959298}"/>
                  </a:ext>
                </a:extLst>
              </p:cNvPr>
              <p:cNvSpPr txBox="1"/>
              <p:nvPr/>
            </p:nvSpPr>
            <p:spPr>
              <a:xfrm rot="16200000">
                <a:off x="1620882" y="3910499"/>
                <a:ext cx="2763139" cy="34969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Achieve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resource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right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transaction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8538131-59B9-6C4C-9294-ADFEEB445D88}"/>
                  </a:ext>
                </a:extLst>
              </p:cNvPr>
              <p:cNvSpPr txBox="1"/>
              <p:nvPr/>
            </p:nvSpPr>
            <p:spPr>
              <a:xfrm rot="16200000">
                <a:off x="2027466" y="3910499"/>
                <a:ext cx="2763139" cy="34969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Verify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user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corresponding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rights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CECD53A-B7BF-CD49-B923-74C772B498CD}"/>
                  </a:ext>
                </a:extLst>
              </p:cNvPr>
              <p:cNvSpPr txBox="1"/>
              <p:nvPr/>
            </p:nvSpPr>
            <p:spPr>
              <a:xfrm rot="16200000">
                <a:off x="2443062" y="3925553"/>
                <a:ext cx="2763139" cy="34969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Submit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information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to</a:t>
                </a:r>
                <a:r>
                  <a:rPr lang="zh-CN" altLang="en-US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100" b="1" i="1" dirty="0">
                    <a:solidFill>
                      <a:schemeClr val="bg2">
                        <a:lumMod val="90000"/>
                      </a:schemeClr>
                    </a:solidFill>
                    <a:cs typeface="Times New Roman" panose="02020603050405020304" pitchFamily="18" charset="0"/>
                  </a:rPr>
                  <a:t>blockchain</a:t>
                </a: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CC20AE5A-448A-8C4E-B378-5ADA8DB8836D}"/>
                  </a:ext>
                </a:extLst>
              </p:cNvPr>
              <p:cNvSpPr/>
              <p:nvPr/>
            </p:nvSpPr>
            <p:spPr>
              <a:xfrm>
                <a:off x="2401966" y="1840782"/>
                <a:ext cx="1662448" cy="33882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altLang="zh-CN" sz="1200" b="1" i="1" dirty="0">
                    <a:solidFill>
                      <a:schemeClr val="bg2">
                        <a:lumMod val="90000"/>
                      </a:schemeClr>
                    </a:solidFill>
                  </a:rPr>
                  <a:t>Smart</a:t>
                </a:r>
                <a:r>
                  <a:rPr lang="zh-CN" altLang="en-US" sz="1200" b="1" i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1200" b="1" i="1" dirty="0">
                    <a:solidFill>
                      <a:schemeClr val="bg2">
                        <a:lumMod val="90000"/>
                      </a:schemeClr>
                    </a:solidFill>
                  </a:rPr>
                  <a:t>Contracts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F6FAB2-01A1-8645-82EE-5B9F49E45DBB}"/>
                </a:ext>
              </a:extLst>
            </p:cNvPr>
            <p:cNvGrpSpPr/>
            <p:nvPr/>
          </p:nvGrpSpPr>
          <p:grpSpPr>
            <a:xfrm>
              <a:off x="5731759" y="-58615"/>
              <a:ext cx="3861865" cy="2919429"/>
              <a:chOff x="5822591" y="165426"/>
              <a:chExt cx="3861865" cy="291942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850086-D1DF-E644-9A6A-333A6A1CE564}"/>
                  </a:ext>
                </a:extLst>
              </p:cNvPr>
              <p:cNvSpPr/>
              <p:nvPr/>
            </p:nvSpPr>
            <p:spPr>
              <a:xfrm>
                <a:off x="5822591" y="593944"/>
                <a:ext cx="2528988" cy="2490911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i="1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2239074-CD2E-C144-84C6-901E2686ACA0}"/>
                  </a:ext>
                </a:extLst>
              </p:cNvPr>
              <p:cNvGrpSpPr/>
              <p:nvPr/>
            </p:nvGrpSpPr>
            <p:grpSpPr>
              <a:xfrm>
                <a:off x="8369919" y="1710816"/>
                <a:ext cx="1314537" cy="909157"/>
                <a:chOff x="7772924" y="1681165"/>
                <a:chExt cx="1331020" cy="1004287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B3DA3453-630F-2645-925C-8AE9794CE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/>
                </a:blip>
                <a:srcRect l="15057" t="-1349" r="15909" b="1"/>
                <a:stretch/>
              </p:blipFill>
              <p:spPr>
                <a:xfrm>
                  <a:off x="8217778" y="1681165"/>
                  <a:ext cx="478453" cy="702420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</p:pic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3846B6A4-1A51-4A49-8C6D-FFB2800A08AA}"/>
                    </a:ext>
                  </a:extLst>
                </p:cNvPr>
                <p:cNvSpPr/>
                <p:nvPr/>
              </p:nvSpPr>
              <p:spPr>
                <a:xfrm>
                  <a:off x="7772924" y="2386382"/>
                  <a:ext cx="1331020" cy="29907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b="1" i="1" dirty="0">
                      <a:solidFill>
                        <a:schemeClr val="tx1"/>
                      </a:solidFill>
                    </a:rPr>
                    <a:t>Watermark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E41899C7-31DE-334F-B60D-A61FC9D768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30624" y="165426"/>
                <a:ext cx="1712921" cy="629753"/>
              </a:xfrm>
              <a:prstGeom prst="roundRect">
                <a:avLst/>
              </a:prstGeom>
              <a:solidFill>
                <a:srgbClr val="FF6A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altLang="zh-CN" sz="1200" b="1" i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Digital</a:t>
                </a:r>
                <a:r>
                  <a:rPr lang="zh-CN" altLang="en-US" sz="1200" b="1" i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i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resource</a:t>
                </a:r>
                <a:r>
                  <a:rPr lang="zh-CN" altLang="en-US" sz="1200" b="1" i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i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platform</a:t>
                </a:r>
                <a:endParaRPr lang="en-US" sz="1200" b="1" i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en-US" sz="1200" b="1" i="1" dirty="0"/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083D02DC-30ED-0B40-80D9-89A28AE9B1D4}"/>
                  </a:ext>
                </a:extLst>
              </p:cNvPr>
              <p:cNvSpPr/>
              <p:nvPr/>
            </p:nvSpPr>
            <p:spPr>
              <a:xfrm>
                <a:off x="6094122" y="877181"/>
                <a:ext cx="2032115" cy="456624"/>
              </a:xfrm>
              <a:prstGeom prst="roundRect">
                <a:avLst/>
              </a:prstGeom>
              <a:solidFill>
                <a:srgbClr val="79D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altLang="zh-CN" sz="1200" b="1" i="1" dirty="0">
                    <a:solidFill>
                      <a:schemeClr val="tx1"/>
                    </a:solidFill>
                  </a:rPr>
                  <a:t>Purchase</a:t>
                </a:r>
                <a:r>
                  <a:rPr lang="zh-CN" altLang="en-US" sz="12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200" b="1" i="1" dirty="0">
                    <a:solidFill>
                      <a:schemeClr val="tx1"/>
                    </a:solidFill>
                  </a:rPr>
                  <a:t>ownership</a:t>
                </a:r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CD99B32E-DAC2-1148-9CE0-B6774A9EC78F}"/>
                  </a:ext>
                </a:extLst>
              </p:cNvPr>
              <p:cNvSpPr/>
              <p:nvPr/>
            </p:nvSpPr>
            <p:spPr>
              <a:xfrm>
                <a:off x="6094122" y="1415807"/>
                <a:ext cx="2032115" cy="456624"/>
              </a:xfrm>
              <a:prstGeom prst="roundRect">
                <a:avLst/>
              </a:prstGeom>
              <a:solidFill>
                <a:srgbClr val="79D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altLang="zh-CN" sz="1200" b="1" i="1" dirty="0">
                    <a:solidFill>
                      <a:schemeClr val="tx1"/>
                    </a:solidFill>
                  </a:rPr>
                  <a:t>Purchase</a:t>
                </a:r>
                <a:r>
                  <a:rPr lang="zh-CN" altLang="en-US" sz="12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200" b="1" i="1" dirty="0">
                    <a:solidFill>
                      <a:schemeClr val="tx1"/>
                    </a:solidFill>
                  </a:rPr>
                  <a:t>usufruct</a:t>
                </a:r>
              </a:p>
            </p:txBody>
          </p: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C37A8E8B-087F-1445-A613-7946FEBB32E6}"/>
                  </a:ext>
                </a:extLst>
              </p:cNvPr>
              <p:cNvSpPr/>
              <p:nvPr/>
            </p:nvSpPr>
            <p:spPr>
              <a:xfrm>
                <a:off x="6078624" y="1984252"/>
                <a:ext cx="2032115" cy="456624"/>
              </a:xfrm>
              <a:prstGeom prst="roundRect">
                <a:avLst/>
              </a:prstGeom>
              <a:solidFill>
                <a:srgbClr val="79D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altLang="zh-CN" sz="1200" b="1" i="1" dirty="0">
                    <a:solidFill>
                      <a:schemeClr val="tx1"/>
                    </a:solidFill>
                  </a:rPr>
                  <a:t>Submit</a:t>
                </a:r>
                <a:r>
                  <a:rPr lang="zh-CN" altLang="en-US" sz="12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200" b="1" i="1" dirty="0">
                    <a:solidFill>
                      <a:schemeClr val="tx1"/>
                    </a:solidFill>
                  </a:rPr>
                  <a:t>resources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67C39AAE-4C5F-0C44-8A42-D9833E81A0B3}"/>
                  </a:ext>
                </a:extLst>
              </p:cNvPr>
              <p:cNvSpPr/>
              <p:nvPr/>
            </p:nvSpPr>
            <p:spPr>
              <a:xfrm>
                <a:off x="6063126" y="2508008"/>
                <a:ext cx="2063111" cy="456624"/>
              </a:xfrm>
              <a:prstGeom prst="roundRect">
                <a:avLst/>
              </a:prstGeom>
              <a:solidFill>
                <a:srgbClr val="79D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r>
                  <a:rPr lang="en-US" altLang="zh-CN" sz="1200" b="1" i="1" dirty="0">
                    <a:solidFill>
                      <a:schemeClr val="tx1"/>
                    </a:solidFill>
                  </a:rPr>
                  <a:t>Display</a:t>
                </a:r>
                <a:r>
                  <a:rPr lang="zh-CN" altLang="en-US" sz="12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200" b="1" i="1" dirty="0">
                    <a:solidFill>
                      <a:schemeClr val="tx1"/>
                    </a:solidFill>
                  </a:rPr>
                  <a:t>resource</a:t>
                </a:r>
                <a:r>
                  <a:rPr lang="zh-CN" altLang="en-US" sz="12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200" b="1" i="1" dirty="0">
                    <a:solidFill>
                      <a:schemeClr val="tx1"/>
                    </a:solidFill>
                  </a:rPr>
                  <a:t>info</a:t>
                </a:r>
              </a:p>
            </p:txBody>
          </p:sp>
          <p:sp>
            <p:nvSpPr>
              <p:cNvPr id="49" name="Left Arrow 48">
                <a:extLst>
                  <a:ext uri="{FF2B5EF4-FFF2-40B4-BE49-F238E27FC236}">
                    <a16:creationId xmlns:a16="http://schemas.microsoft.com/office/drawing/2014/main" id="{28BE1993-24C3-0542-BA18-964E96E7E6A5}"/>
                  </a:ext>
                </a:extLst>
              </p:cNvPr>
              <p:cNvSpPr/>
              <p:nvPr/>
            </p:nvSpPr>
            <p:spPr>
              <a:xfrm>
                <a:off x="8148515" y="2018905"/>
                <a:ext cx="581743" cy="266162"/>
              </a:xfrm>
              <a:prstGeom prst="lef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6805156-AD3C-D447-AC71-78D3815A5552}"/>
                </a:ext>
              </a:extLst>
            </p:cNvPr>
            <p:cNvSpPr/>
            <p:nvPr/>
          </p:nvSpPr>
          <p:spPr>
            <a:xfrm>
              <a:off x="4493738" y="5237540"/>
              <a:ext cx="706562" cy="281273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A53967-B059-2D45-807B-5EBC5D0C9640}"/>
                </a:ext>
              </a:extLst>
            </p:cNvPr>
            <p:cNvSpPr txBox="1"/>
            <p:nvPr/>
          </p:nvSpPr>
          <p:spPr>
            <a:xfrm>
              <a:off x="4407718" y="4412078"/>
              <a:ext cx="1029907" cy="898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i="1" dirty="0"/>
                <a:t>Generate</a:t>
              </a:r>
            </a:p>
            <a:p>
              <a:r>
                <a:rPr lang="en-US" altLang="zh-CN" sz="1200" b="1" i="1" dirty="0"/>
                <a:t>Transfer</a:t>
              </a:r>
              <a:r>
                <a:rPr lang="zh-CN" altLang="en-US" sz="1200" b="1" i="1" dirty="0"/>
                <a:t> </a:t>
              </a:r>
              <a:endParaRPr lang="en-US" altLang="zh-CN" sz="1200" b="1" i="1" dirty="0"/>
            </a:p>
            <a:p>
              <a:r>
                <a:rPr lang="en-US" altLang="zh-CN" sz="1200" b="1" i="1" dirty="0"/>
                <a:t>chain</a:t>
              </a:r>
              <a:endParaRPr lang="en-US" sz="1200" b="1" i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38AB80-65C4-F642-96D5-99BB315A5B64}"/>
                </a:ext>
              </a:extLst>
            </p:cNvPr>
            <p:cNvGrpSpPr/>
            <p:nvPr/>
          </p:nvGrpSpPr>
          <p:grpSpPr>
            <a:xfrm>
              <a:off x="5043187" y="2969517"/>
              <a:ext cx="4467531" cy="1703040"/>
              <a:chOff x="5720373" y="2874351"/>
              <a:chExt cx="4467531" cy="170304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A43797-6C28-7D47-87F0-7F0CD8CE3611}"/>
                  </a:ext>
                </a:extLst>
              </p:cNvPr>
              <p:cNvSpPr txBox="1"/>
              <p:nvPr/>
            </p:nvSpPr>
            <p:spPr>
              <a:xfrm>
                <a:off x="5947442" y="2952745"/>
                <a:ext cx="1046273" cy="641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i="1" dirty="0"/>
                  <a:t>Digital</a:t>
                </a:r>
                <a:r>
                  <a:rPr lang="zh-CN" altLang="en-US" sz="1200" b="1" i="1" dirty="0"/>
                  <a:t> </a:t>
                </a:r>
                <a:endParaRPr lang="en-US" altLang="zh-CN" sz="1200" b="1" i="1" dirty="0"/>
              </a:p>
              <a:p>
                <a:r>
                  <a:rPr lang="en-US" altLang="zh-CN" sz="1200" b="1" i="1" dirty="0"/>
                  <a:t>resource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8FEBE7D-99D4-3643-8AAC-FEF7C5372AC1}"/>
                  </a:ext>
                </a:extLst>
              </p:cNvPr>
              <p:cNvGrpSpPr/>
              <p:nvPr/>
            </p:nvGrpSpPr>
            <p:grpSpPr>
              <a:xfrm>
                <a:off x="8108780" y="3016358"/>
                <a:ext cx="2079124" cy="1344779"/>
                <a:chOff x="9816347" y="2611074"/>
                <a:chExt cx="2079124" cy="1344779"/>
              </a:xfrm>
            </p:grpSpPr>
            <p:sp>
              <p:nvSpPr>
                <p:cNvPr id="36" name="矩形 8">
                  <a:extLst>
                    <a:ext uri="{FF2B5EF4-FFF2-40B4-BE49-F238E27FC236}">
                      <a16:creationId xmlns:a16="http://schemas.microsoft.com/office/drawing/2014/main" id="{B2828477-6F6D-6045-A1C0-8467AECFF62F}"/>
                    </a:ext>
                  </a:extLst>
                </p:cNvPr>
                <p:cNvSpPr/>
                <p:nvPr/>
              </p:nvSpPr>
              <p:spPr>
                <a:xfrm>
                  <a:off x="9816347" y="2771708"/>
                  <a:ext cx="1958609" cy="1184145"/>
                </a:xfrm>
                <a:prstGeom prst="rect">
                  <a:avLst/>
                </a:prstGeom>
                <a:noFill/>
                <a:ln w="28575"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i="1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19F9A3C-1B8E-A74B-96AD-79FEE9ABDC33}"/>
                    </a:ext>
                  </a:extLst>
                </p:cNvPr>
                <p:cNvSpPr txBox="1"/>
                <p:nvPr/>
              </p:nvSpPr>
              <p:spPr>
                <a:xfrm>
                  <a:off x="9943629" y="2611074"/>
                  <a:ext cx="1704044" cy="35939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b="1" i="1" dirty="0">
                      <a:cs typeface="Times New Roman" panose="02020603050405020304" pitchFamily="18" charset="0"/>
                    </a:rPr>
                    <a:t>Watermark</a:t>
                  </a:r>
                  <a:r>
                    <a:rPr lang="zh-CN" altLang="en-US" sz="1000" b="1" i="1" dirty="0"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000" b="1" i="1" dirty="0">
                      <a:cs typeface="Times New Roman" panose="02020603050405020304" pitchFamily="18" charset="0"/>
                    </a:rPr>
                    <a:t>module</a:t>
                  </a:r>
                  <a:endParaRPr lang="en-US" sz="1000" b="1" i="1" dirty="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B4520DD-6060-0546-8221-4B7A1BEFE0B7}"/>
                    </a:ext>
                  </a:extLst>
                </p:cNvPr>
                <p:cNvSpPr/>
                <p:nvPr/>
              </p:nvSpPr>
              <p:spPr>
                <a:xfrm>
                  <a:off x="9993240" y="3019256"/>
                  <a:ext cx="777294" cy="7786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i="1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5E16A47-21A1-A04D-9606-D5C446445D91}"/>
                    </a:ext>
                  </a:extLst>
                </p:cNvPr>
                <p:cNvSpPr txBox="1"/>
                <p:nvPr/>
              </p:nvSpPr>
              <p:spPr>
                <a:xfrm>
                  <a:off x="9897568" y="3126104"/>
                  <a:ext cx="971324" cy="527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i="1" dirty="0">
                      <a:solidFill>
                        <a:schemeClr val="bg1"/>
                      </a:solidFill>
                    </a:rPr>
                    <a:t>    </a:t>
                  </a:r>
                  <a:r>
                    <a:rPr lang="en-US" altLang="zh-CN" sz="1000" b="1" i="1" dirty="0">
                      <a:solidFill>
                        <a:schemeClr val="bg1"/>
                      </a:solidFill>
                    </a:rPr>
                    <a:t>Arnold</a:t>
                  </a:r>
                  <a:r>
                    <a:rPr lang="zh-CN" altLang="en-US" sz="1000" b="1" i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000" b="1" i="1" dirty="0">
                      <a:solidFill>
                        <a:schemeClr val="bg1"/>
                      </a:solidFill>
                    </a:rPr>
                    <a:t>Transform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E34EB94-6789-9D47-8E4A-789A52725030}"/>
                    </a:ext>
                  </a:extLst>
                </p:cNvPr>
                <p:cNvSpPr/>
                <p:nvPr/>
              </p:nvSpPr>
              <p:spPr>
                <a:xfrm>
                  <a:off x="10825475" y="3042122"/>
                  <a:ext cx="808642" cy="7786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i="1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061AE80-744C-734B-B827-16A6E60F1D53}"/>
                    </a:ext>
                  </a:extLst>
                </p:cNvPr>
                <p:cNvSpPr txBox="1"/>
                <p:nvPr/>
              </p:nvSpPr>
              <p:spPr>
                <a:xfrm>
                  <a:off x="10726227" y="3109946"/>
                  <a:ext cx="1169244" cy="527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i="1" dirty="0">
                      <a:solidFill>
                        <a:schemeClr val="bg1"/>
                      </a:solidFill>
                    </a:rPr>
                    <a:t>    </a:t>
                  </a:r>
                  <a:r>
                    <a:rPr lang="en-US" altLang="zh-CN" sz="1000" b="1" i="1" dirty="0">
                      <a:solidFill>
                        <a:schemeClr val="bg1"/>
                      </a:solidFill>
                    </a:rPr>
                    <a:t>Digital</a:t>
                  </a:r>
                  <a:r>
                    <a:rPr lang="zh-CN" altLang="en-US" sz="1000" b="1" i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000" b="1" i="1" dirty="0">
                      <a:solidFill>
                        <a:schemeClr val="bg1"/>
                      </a:solidFill>
                    </a:rPr>
                    <a:t>watermark</a:t>
                  </a:r>
                </a:p>
              </p:txBody>
            </p:sp>
          </p:grpSp>
          <p:sp>
            <p:nvSpPr>
              <p:cNvPr id="33" name="Bent-Up Arrow 32">
                <a:extLst>
                  <a:ext uri="{FF2B5EF4-FFF2-40B4-BE49-F238E27FC236}">
                    <a16:creationId xmlns:a16="http://schemas.microsoft.com/office/drawing/2014/main" id="{9B8D27A3-BBF6-0249-BF60-234F9D979483}"/>
                  </a:ext>
                </a:extLst>
              </p:cNvPr>
              <p:cNvSpPr/>
              <p:nvPr/>
            </p:nvSpPr>
            <p:spPr>
              <a:xfrm rot="5400000">
                <a:off x="7090662" y="2708231"/>
                <a:ext cx="685722" cy="1017961"/>
              </a:xfrm>
              <a:prstGeom prst="bentUpArrow">
                <a:avLst/>
              </a:prstGeom>
              <a:solidFill>
                <a:srgbClr val="90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Bent-Up Arrow 33">
                <a:extLst>
                  <a:ext uri="{FF2B5EF4-FFF2-40B4-BE49-F238E27FC236}">
                    <a16:creationId xmlns:a16="http://schemas.microsoft.com/office/drawing/2014/main" id="{99EF80E6-83D1-694C-94CC-9823F6A6AEB2}"/>
                  </a:ext>
                </a:extLst>
              </p:cNvPr>
              <p:cNvSpPr/>
              <p:nvPr/>
            </p:nvSpPr>
            <p:spPr>
              <a:xfrm rot="10800000">
                <a:off x="6797261" y="3722962"/>
                <a:ext cx="1062940" cy="854429"/>
              </a:xfrm>
              <a:prstGeom prst="bentUpArrow">
                <a:avLst>
                  <a:gd name="adj1" fmla="val 15931"/>
                  <a:gd name="adj2" fmla="val 25000"/>
                  <a:gd name="adj3" fmla="val 25000"/>
                </a:avLst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199D75-9FC5-1E4C-9FDB-6B8785D2C13F}"/>
                  </a:ext>
                </a:extLst>
              </p:cNvPr>
              <p:cNvSpPr txBox="1"/>
              <p:nvPr/>
            </p:nvSpPr>
            <p:spPr>
              <a:xfrm>
                <a:off x="5720373" y="3764414"/>
                <a:ext cx="1420786" cy="641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i="1" dirty="0"/>
                  <a:t>Watermark</a:t>
                </a:r>
                <a:r>
                  <a:rPr lang="zh-CN" altLang="en-US" sz="1200" b="1" i="1" dirty="0"/>
                  <a:t> </a:t>
                </a:r>
                <a:endParaRPr lang="en-US" altLang="zh-CN" sz="1200" b="1" i="1" dirty="0"/>
              </a:p>
              <a:p>
                <a:r>
                  <a:rPr lang="en-US" altLang="zh-CN" sz="1200" b="1" i="1" dirty="0"/>
                  <a:t>Information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064837F-8F08-7440-8F01-3382189BFAE9}"/>
                </a:ext>
              </a:extLst>
            </p:cNvPr>
            <p:cNvGrpSpPr/>
            <p:nvPr/>
          </p:nvGrpSpPr>
          <p:grpSpPr>
            <a:xfrm>
              <a:off x="5347051" y="4735357"/>
              <a:ext cx="4023950" cy="1447598"/>
              <a:chOff x="5347051" y="4735357"/>
              <a:chExt cx="4023950" cy="1447598"/>
            </a:xfrm>
          </p:grpSpPr>
          <p:sp>
            <p:nvSpPr>
              <p:cNvPr id="15" name="矩形 8">
                <a:extLst>
                  <a:ext uri="{FF2B5EF4-FFF2-40B4-BE49-F238E27FC236}">
                    <a16:creationId xmlns:a16="http://schemas.microsoft.com/office/drawing/2014/main" id="{F02EB02C-6D8C-9D43-989E-3497E0396010}"/>
                  </a:ext>
                </a:extLst>
              </p:cNvPr>
              <p:cNvSpPr/>
              <p:nvPr/>
            </p:nvSpPr>
            <p:spPr>
              <a:xfrm>
                <a:off x="5347051" y="4931677"/>
                <a:ext cx="4023950" cy="1251278"/>
              </a:xfrm>
              <a:prstGeom prst="rect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i="1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B41FD0-244D-404D-9481-362BDEB1F47A}"/>
                  </a:ext>
                </a:extLst>
              </p:cNvPr>
              <p:cNvSpPr txBox="1"/>
              <p:nvPr/>
            </p:nvSpPr>
            <p:spPr>
              <a:xfrm>
                <a:off x="5714684" y="4735357"/>
                <a:ext cx="3228091" cy="425825"/>
              </a:xfrm>
              <a:prstGeom prst="roundRect">
                <a:avLst/>
              </a:prstGeom>
              <a:solidFill>
                <a:srgbClr val="DDC09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i="1" dirty="0">
                    <a:cs typeface="Times New Roman" panose="02020603050405020304" pitchFamily="18" charset="0"/>
                  </a:rPr>
                  <a:t>Infringement tracking center</a:t>
                </a:r>
                <a:endParaRPr lang="en-US" sz="1200" b="1" i="1" dirty="0"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E89C055-6E5C-F647-9F03-AA2AA1310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lumMod val="60000"/>
                    <a:lumOff val="40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09755" y="5227661"/>
                <a:ext cx="872395" cy="872395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E6EC4D6-827C-724D-AD90-EF7170A2BE0E}"/>
                  </a:ext>
                </a:extLst>
              </p:cNvPr>
              <p:cNvGrpSpPr/>
              <p:nvPr/>
            </p:nvGrpSpPr>
            <p:grpSpPr>
              <a:xfrm>
                <a:off x="5656611" y="5237540"/>
                <a:ext cx="1174560" cy="847793"/>
                <a:chOff x="9906728" y="638982"/>
                <a:chExt cx="1551940" cy="121628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CB6E8728-FC90-2D42-825C-CFD4DFD55112}"/>
                    </a:ext>
                  </a:extLst>
                </p:cNvPr>
                <p:cNvGrpSpPr/>
                <p:nvPr/>
              </p:nvGrpSpPr>
              <p:grpSpPr>
                <a:xfrm>
                  <a:off x="9906728" y="638982"/>
                  <a:ext cx="1551940" cy="422423"/>
                  <a:chOff x="3268118" y="255654"/>
                  <a:chExt cx="4950299" cy="1180146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5F2AC277-A372-2341-8667-64A930D482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3268118" y="255654"/>
                    <a:ext cx="1150723" cy="1150723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A01D3191-8489-0043-B245-935CEAEEAE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4573899" y="255654"/>
                    <a:ext cx="1150723" cy="1150723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A84CD90D-1DB6-0540-BA46-2E4C369818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prstClr val="black"/>
                      <a:schemeClr val="accent3">
                        <a:lumMod val="60000"/>
                        <a:lumOff val="40000"/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5890593" y="267467"/>
                    <a:ext cx="1150723" cy="1150723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B700DAB1-1CB7-9947-8319-C81AE17443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067694" y="285077"/>
                    <a:ext cx="1150723" cy="1150723"/>
                  </a:xfrm>
                  <a:prstGeom prst="rect">
                    <a:avLst/>
                  </a:prstGeom>
                </p:spPr>
              </p:pic>
              <p:sp>
                <p:nvSpPr>
                  <p:cNvPr id="28" name="Right Arrow 27">
                    <a:extLst>
                      <a:ext uri="{FF2B5EF4-FFF2-40B4-BE49-F238E27FC236}">
                        <a16:creationId xmlns:a16="http://schemas.microsoft.com/office/drawing/2014/main" id="{1DDD25CB-6520-0247-9B49-BCADAA9AE3BC}"/>
                      </a:ext>
                    </a:extLst>
                  </p:cNvPr>
                  <p:cNvSpPr/>
                  <p:nvPr/>
                </p:nvSpPr>
                <p:spPr>
                  <a:xfrm>
                    <a:off x="4241654" y="724297"/>
                    <a:ext cx="521130" cy="272285"/>
                  </a:xfrm>
                  <a:prstGeom prst="rightArrow">
                    <a:avLst/>
                  </a:prstGeom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ight Arrow 28">
                    <a:extLst>
                      <a:ext uri="{FF2B5EF4-FFF2-40B4-BE49-F238E27FC236}">
                        <a16:creationId xmlns:a16="http://schemas.microsoft.com/office/drawing/2014/main" id="{739E4E9F-186F-FD4C-9EB9-4D86E26A2580}"/>
                      </a:ext>
                    </a:extLst>
                  </p:cNvPr>
                  <p:cNvSpPr/>
                  <p:nvPr/>
                </p:nvSpPr>
                <p:spPr>
                  <a:xfrm>
                    <a:off x="5553851" y="724297"/>
                    <a:ext cx="521130" cy="272285"/>
                  </a:xfrm>
                  <a:prstGeom prst="rightArrow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ight Arrow 29">
                    <a:extLst>
                      <a:ext uri="{FF2B5EF4-FFF2-40B4-BE49-F238E27FC236}">
                        <a16:creationId xmlns:a16="http://schemas.microsoft.com/office/drawing/2014/main" id="{6D323079-1D38-9340-96DB-1986ECCC560E}"/>
                      </a:ext>
                    </a:extLst>
                  </p:cNvPr>
                  <p:cNvSpPr/>
                  <p:nvPr/>
                </p:nvSpPr>
                <p:spPr>
                  <a:xfrm>
                    <a:off x="6807129" y="694872"/>
                    <a:ext cx="521130" cy="272285"/>
                  </a:xfrm>
                  <a:prstGeom prst="rightArrow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4C3B24D-78FB-7A44-8ED6-51CC8816C4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/>
                </a:blip>
                <a:srcRect l="15057" t="-1349" r="15909" b="1"/>
                <a:stretch/>
              </p:blipFill>
              <p:spPr>
                <a:xfrm>
                  <a:off x="10442846" y="1219384"/>
                  <a:ext cx="472528" cy="63588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DCC9F80-B7F1-4E46-968A-8EDD4B5F1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6251" y="5172752"/>
                <a:ext cx="371800" cy="371800"/>
              </a:xfrm>
              <a:prstGeom prst="rect">
                <a:avLst/>
              </a:prstGeom>
            </p:spPr>
          </p:pic>
          <p:sp>
            <p:nvSpPr>
              <p:cNvPr id="20" name="Right Arrow 19">
                <a:extLst>
                  <a:ext uri="{FF2B5EF4-FFF2-40B4-BE49-F238E27FC236}">
                    <a16:creationId xmlns:a16="http://schemas.microsoft.com/office/drawing/2014/main" id="{711CE32C-5765-A54E-9A8F-6346007CF636}"/>
                  </a:ext>
                </a:extLst>
              </p:cNvPr>
              <p:cNvSpPr/>
              <p:nvPr/>
            </p:nvSpPr>
            <p:spPr>
              <a:xfrm>
                <a:off x="6958359" y="5484051"/>
                <a:ext cx="1148003" cy="281274"/>
              </a:xfrm>
              <a:prstGeom prst="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C7C5D7A8-0F6F-804D-B7A4-712CCBA65978}"/>
                  </a:ext>
                </a:extLst>
              </p:cNvPr>
              <p:cNvSpPr/>
              <p:nvPr/>
            </p:nvSpPr>
            <p:spPr>
              <a:xfrm>
                <a:off x="6959108" y="5756790"/>
                <a:ext cx="1148003" cy="281274"/>
              </a:xfrm>
              <a:prstGeom prst="rightArrow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41AEAA4-B84D-6940-B399-4C4142EF1620}"/>
              </a:ext>
            </a:extLst>
          </p:cNvPr>
          <p:cNvSpPr txBox="1"/>
          <p:nvPr/>
        </p:nvSpPr>
        <p:spPr>
          <a:xfrm>
            <a:off x="3004917" y="2069019"/>
            <a:ext cx="84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1" dirty="0">
                <a:solidFill>
                  <a:schemeClr val="bg2">
                    <a:lumMod val="90000"/>
                  </a:schemeClr>
                </a:solidFill>
              </a:rPr>
              <a:t>Call</a:t>
            </a:r>
            <a:r>
              <a:rPr lang="zh-CN" altLang="en-US" sz="1200" b="1" i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1200" b="1" i="1" dirty="0">
                <a:solidFill>
                  <a:schemeClr val="bg2">
                    <a:lumMod val="90000"/>
                  </a:schemeClr>
                </a:solidFill>
              </a:rPr>
              <a:t>Smart</a:t>
            </a:r>
            <a:r>
              <a:rPr lang="zh-CN" altLang="en-US" sz="1200" b="1" i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1200" b="1" i="1" dirty="0">
                <a:solidFill>
                  <a:schemeClr val="bg2">
                    <a:lumMod val="90000"/>
                  </a:schemeClr>
                </a:solidFill>
              </a:rPr>
              <a:t>Contracts</a:t>
            </a:r>
          </a:p>
        </p:txBody>
      </p:sp>
      <p:sp>
        <p:nvSpPr>
          <p:cNvPr id="62" name="TextBox 698">
            <a:extLst>
              <a:ext uri="{FF2B5EF4-FFF2-40B4-BE49-F238E27FC236}">
                <a16:creationId xmlns:a16="http://schemas.microsoft.com/office/drawing/2014/main" id="{B7435F85-4FC4-DC49-A60B-7F0A17615643}"/>
              </a:ext>
            </a:extLst>
          </p:cNvPr>
          <p:cNvSpPr txBox="1"/>
          <p:nvPr/>
        </p:nvSpPr>
        <p:spPr>
          <a:xfrm>
            <a:off x="6847195" y="1794300"/>
            <a:ext cx="5045327" cy="58762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A digital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watermark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is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embed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into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a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resource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when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submitted.</a:t>
            </a:r>
          </a:p>
          <a:p>
            <a:pPr marL="342900" indent="-342900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Extract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watermark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containing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IDs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of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the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owner,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current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user,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and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resource.</a:t>
            </a:r>
          </a:p>
          <a:p>
            <a:pPr marL="342900" indent="-342900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z="2400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>
              <a:lnSpc>
                <a:spcPct val="101250"/>
              </a:lnSpc>
            </a:pPr>
            <a:endParaRPr lang="en-US" altLang="zh-CN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1250"/>
              </a:lnSpc>
              <a:buFont typeface="Wingdings" pitchFamily="2" charset="2"/>
              <a:buChar char="Ø"/>
            </a:pP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Combined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with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the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generated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transfer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chain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to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confirm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the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leaker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and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owner</a:t>
            </a:r>
            <a:r>
              <a:rPr lang="zh-CN" altLang="en-US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400" spc="4" dirty="0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precisely.</a:t>
            </a:r>
          </a:p>
          <a:p>
            <a:pPr marL="342900" indent="-342900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pc="4" dirty="0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b="1" spc="4" dirty="0">
              <a:solidFill>
                <a:srgbClr val="000000"/>
              </a:solidFill>
              <a:latin typeface="Verdana"/>
              <a:ea typeface="Verdana"/>
            </a:endParaRPr>
          </a:p>
          <a:p>
            <a:pPr marL="342900" indent="-342900">
              <a:lnSpc>
                <a:spcPct val="101250"/>
              </a:lnSpc>
              <a:buFont typeface="Wingdings" pitchFamily="2" charset="2"/>
              <a:buChar char="Ø"/>
            </a:pPr>
            <a:endParaRPr lang="en-US" altLang="zh-CN" sz="2118" b="1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125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</p:txBody>
      </p:sp>
      <p:sp>
        <p:nvSpPr>
          <p:cNvPr id="63" name="TextBox 35">
            <a:extLst>
              <a:ext uri="{FF2B5EF4-FFF2-40B4-BE49-F238E27FC236}">
                <a16:creationId xmlns:a16="http://schemas.microsoft.com/office/drawing/2014/main" id="{4B929BB3-7570-1D4E-980D-5BE798A787BE}"/>
              </a:ext>
            </a:extLst>
          </p:cNvPr>
          <p:cNvSpPr txBox="1"/>
          <p:nvPr/>
        </p:nvSpPr>
        <p:spPr>
          <a:xfrm>
            <a:off x="10759441" y="6088255"/>
            <a:ext cx="641202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14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58615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81"/>
          <p:cNvSpPr/>
          <p:nvPr/>
        </p:nvSpPr>
        <p:spPr>
          <a:xfrm>
            <a:off x="8533280" y="2414868"/>
            <a:ext cx="2638985" cy="1428750"/>
          </a:xfrm>
          <a:custGeom>
            <a:avLst/>
            <a:gdLst>
              <a:gd name="connsiteX0" fmla="*/ 19048 w 2990850"/>
              <a:gd name="connsiteY0" fmla="*/ 1619250 h 1619250"/>
              <a:gd name="connsiteX1" fmla="*/ 2990850 w 2990850"/>
              <a:gd name="connsiteY1" fmla="*/ 1619250 h 1619250"/>
              <a:gd name="connsiteX2" fmla="*/ 2990850 w 2990850"/>
              <a:gd name="connsiteY2" fmla="*/ 6350 h 1619250"/>
              <a:gd name="connsiteX3" fmla="*/ 19048 w 2990850"/>
              <a:gd name="connsiteY3" fmla="*/ 6350 h 1619250"/>
              <a:gd name="connsiteX4" fmla="*/ 19048 w 2990850"/>
              <a:gd name="connsiteY4" fmla="*/ 161925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1619250">
                <a:moveTo>
                  <a:pt x="19048" y="1619250"/>
                </a:moveTo>
                <a:lnTo>
                  <a:pt x="2990850" y="1619250"/>
                </a:lnTo>
                <a:lnTo>
                  <a:pt x="2990850" y="6350"/>
                </a:lnTo>
                <a:lnTo>
                  <a:pt x="19048" y="6350"/>
                </a:lnTo>
                <a:lnTo>
                  <a:pt x="19048" y="1619250"/>
                </a:lnTo>
                <a:close/>
              </a:path>
            </a:pathLst>
          </a:custGeom>
          <a:solidFill>
            <a:srgbClr val="0A24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2" name="Freeform 682"/>
          <p:cNvSpPr/>
          <p:nvPr/>
        </p:nvSpPr>
        <p:spPr>
          <a:xfrm>
            <a:off x="8527677" y="2409266"/>
            <a:ext cx="2633381" cy="1423145"/>
          </a:xfrm>
          <a:custGeom>
            <a:avLst/>
            <a:gdLst>
              <a:gd name="connsiteX0" fmla="*/ 25396 w 2984498"/>
              <a:gd name="connsiteY0" fmla="*/ 12698 h 1612898"/>
              <a:gd name="connsiteX1" fmla="*/ 2997178 w 2984498"/>
              <a:gd name="connsiteY1" fmla="*/ 12698 h 1612898"/>
              <a:gd name="connsiteX2" fmla="*/ 2997178 w 2984498"/>
              <a:gd name="connsiteY2" fmla="*/ 1625592 h 1612898"/>
              <a:gd name="connsiteX3" fmla="*/ 25396 w 2984498"/>
              <a:gd name="connsiteY3" fmla="*/ 1625592 h 1612898"/>
              <a:gd name="connsiteX4" fmla="*/ 25396 w 2984498"/>
              <a:gd name="connsiteY4" fmla="*/ 12698 h 161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498" h="1612898">
                <a:moveTo>
                  <a:pt x="25396" y="12698"/>
                </a:moveTo>
                <a:lnTo>
                  <a:pt x="2997178" y="12698"/>
                </a:lnTo>
                <a:lnTo>
                  <a:pt x="2997178" y="1625592"/>
                </a:lnTo>
                <a:lnTo>
                  <a:pt x="25396" y="1625592"/>
                </a:lnTo>
                <a:lnTo>
                  <a:pt x="25396" y="1269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397">
            <a:solidFill>
              <a:srgbClr val="0A247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3" name="Freeform 683"/>
          <p:cNvSpPr/>
          <p:nvPr/>
        </p:nvSpPr>
        <p:spPr>
          <a:xfrm>
            <a:off x="997325" y="2409266"/>
            <a:ext cx="2666998" cy="1434351"/>
          </a:xfrm>
          <a:custGeom>
            <a:avLst/>
            <a:gdLst>
              <a:gd name="connsiteX0" fmla="*/ 25398 w 3022598"/>
              <a:gd name="connsiteY0" fmla="*/ 1625599 h 1625598"/>
              <a:gd name="connsiteX1" fmla="*/ 3035298 w 3022598"/>
              <a:gd name="connsiteY1" fmla="*/ 1625599 h 1625598"/>
              <a:gd name="connsiteX2" fmla="*/ 3035298 w 3022598"/>
              <a:gd name="connsiteY2" fmla="*/ 12698 h 1625598"/>
              <a:gd name="connsiteX3" fmla="*/ 25398 w 3022598"/>
              <a:gd name="connsiteY3" fmla="*/ 12698 h 1625598"/>
              <a:gd name="connsiteX4" fmla="*/ 25398 w 3022598"/>
              <a:gd name="connsiteY4" fmla="*/ 1625599 h 162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598" h="1625598">
                <a:moveTo>
                  <a:pt x="25398" y="1625599"/>
                </a:moveTo>
                <a:lnTo>
                  <a:pt x="3035298" y="1625599"/>
                </a:lnTo>
                <a:lnTo>
                  <a:pt x="3035298" y="12698"/>
                </a:lnTo>
                <a:lnTo>
                  <a:pt x="25398" y="12698"/>
                </a:lnTo>
                <a:lnTo>
                  <a:pt x="25398" y="1625599"/>
                </a:lnTo>
                <a:close/>
              </a:path>
            </a:pathLst>
          </a:custGeom>
          <a:solidFill>
            <a:srgbClr val="0A24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4" name="Freeform 684"/>
          <p:cNvSpPr/>
          <p:nvPr/>
        </p:nvSpPr>
        <p:spPr>
          <a:xfrm>
            <a:off x="997325" y="2409266"/>
            <a:ext cx="2666998" cy="1423145"/>
          </a:xfrm>
          <a:custGeom>
            <a:avLst/>
            <a:gdLst>
              <a:gd name="connsiteX0" fmla="*/ 25398 w 3022598"/>
              <a:gd name="connsiteY0" fmla="*/ 12698 h 1612898"/>
              <a:gd name="connsiteX1" fmla="*/ 3035278 w 3022598"/>
              <a:gd name="connsiteY1" fmla="*/ 12698 h 1612898"/>
              <a:gd name="connsiteX2" fmla="*/ 3035278 w 3022598"/>
              <a:gd name="connsiteY2" fmla="*/ 1625592 h 1612898"/>
              <a:gd name="connsiteX3" fmla="*/ 25398 w 3022598"/>
              <a:gd name="connsiteY3" fmla="*/ 1625592 h 1612898"/>
              <a:gd name="connsiteX4" fmla="*/ 25398 w 3022598"/>
              <a:gd name="connsiteY4" fmla="*/ 12698 h 161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598" h="1612898">
                <a:moveTo>
                  <a:pt x="25398" y="12698"/>
                </a:moveTo>
                <a:lnTo>
                  <a:pt x="3035278" y="12698"/>
                </a:lnTo>
                <a:lnTo>
                  <a:pt x="3035278" y="1625592"/>
                </a:lnTo>
                <a:lnTo>
                  <a:pt x="25398" y="1625592"/>
                </a:lnTo>
                <a:lnTo>
                  <a:pt x="25398" y="1269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397">
            <a:solidFill>
              <a:srgbClr val="0A247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5" name="Freeform 685"/>
          <p:cNvSpPr/>
          <p:nvPr/>
        </p:nvSpPr>
        <p:spPr>
          <a:xfrm>
            <a:off x="7524752" y="2022664"/>
            <a:ext cx="577100" cy="588306"/>
          </a:xfrm>
          <a:custGeom>
            <a:avLst/>
            <a:gdLst>
              <a:gd name="connsiteX0" fmla="*/ 25396 w 654047"/>
              <a:gd name="connsiteY0" fmla="*/ 25397 h 666747"/>
              <a:gd name="connsiteX1" fmla="*/ 660393 w 654047"/>
              <a:gd name="connsiteY1" fmla="*/ 25397 h 666747"/>
              <a:gd name="connsiteX2" fmla="*/ 660393 w 654047"/>
              <a:gd name="connsiteY2" fmla="*/ 673095 h 666747"/>
              <a:gd name="connsiteX3" fmla="*/ 25396 w 654047"/>
              <a:gd name="connsiteY3" fmla="*/ 673095 h 666747"/>
              <a:gd name="connsiteX4" fmla="*/ 25396 w 654047"/>
              <a:gd name="connsiteY4" fmla="*/ 25397 h 666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47" h="666747">
                <a:moveTo>
                  <a:pt x="25396" y="25397"/>
                </a:moveTo>
                <a:lnTo>
                  <a:pt x="660393" y="25397"/>
                </a:lnTo>
                <a:lnTo>
                  <a:pt x="660393" y="673095"/>
                </a:lnTo>
                <a:lnTo>
                  <a:pt x="25396" y="673095"/>
                </a:lnTo>
                <a:lnTo>
                  <a:pt x="25396" y="2539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809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688" name="Picture 6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559" y="1990165"/>
            <a:ext cx="652182" cy="645459"/>
          </a:xfrm>
          <a:prstGeom prst="rect">
            <a:avLst/>
          </a:prstGeom>
        </p:spPr>
      </p:pic>
      <p:pic>
        <p:nvPicPr>
          <p:cNvPr id="690" name="Picture 6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834" y="2931459"/>
            <a:ext cx="658906" cy="658906"/>
          </a:xfrm>
          <a:prstGeom prst="rect">
            <a:avLst/>
          </a:prstGeom>
        </p:spPr>
      </p:pic>
      <p:pic>
        <p:nvPicPr>
          <p:cNvPr id="694" name="Picture 6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835" y="2043953"/>
            <a:ext cx="591671" cy="591671"/>
          </a:xfrm>
          <a:prstGeom prst="rect">
            <a:avLst/>
          </a:prstGeom>
        </p:spPr>
      </p:pic>
      <p:pic>
        <p:nvPicPr>
          <p:cNvPr id="695" name="Picture 6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4665" y="2958353"/>
            <a:ext cx="591671" cy="598394"/>
          </a:xfrm>
          <a:prstGeom prst="rect">
            <a:avLst/>
          </a:prstGeom>
        </p:spPr>
      </p:pic>
      <p:sp>
        <p:nvSpPr>
          <p:cNvPr id="697" name="TextBox 697"/>
          <p:cNvSpPr txBox="1"/>
          <p:nvPr/>
        </p:nvSpPr>
        <p:spPr>
          <a:xfrm>
            <a:off x="1206953" y="2577905"/>
            <a:ext cx="2297699" cy="1181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56891" algn="ctr"/>
            <a:r>
              <a:rPr lang="en-US" altLang="zh-CN" sz="2559" b="1" spc="-4" dirty="0">
                <a:solidFill>
                  <a:srgbClr val="FEFEFE"/>
                </a:solidFill>
                <a:latin typeface="Verdana"/>
                <a:ea typeface="Verdana"/>
              </a:rPr>
              <a:t>Blockchain</a:t>
            </a:r>
            <a:r>
              <a:rPr lang="zh-CN" altLang="en-US" sz="2559" b="1" spc="-4" dirty="0">
                <a:solidFill>
                  <a:srgbClr val="FEFEFE"/>
                </a:solidFill>
                <a:latin typeface="Verdana"/>
                <a:ea typeface="Verdana"/>
              </a:rPr>
              <a:t> </a:t>
            </a:r>
            <a:r>
              <a:rPr lang="en-US" altLang="zh-CN" sz="2559" b="1" spc="-4" dirty="0">
                <a:solidFill>
                  <a:srgbClr val="FEFEFE"/>
                </a:solidFill>
                <a:latin typeface="Verdana"/>
                <a:ea typeface="Verdana"/>
              </a:rPr>
              <a:t>with</a:t>
            </a:r>
            <a:r>
              <a:rPr lang="zh-CN" altLang="en-US" sz="2559" b="1" spc="-4" dirty="0">
                <a:solidFill>
                  <a:srgbClr val="FEFEFE"/>
                </a:solidFill>
                <a:latin typeface="Verdana"/>
                <a:ea typeface="Verdana"/>
              </a:rPr>
              <a:t> </a:t>
            </a:r>
            <a:r>
              <a:rPr lang="en-US" altLang="zh-CN" sz="2559" b="1" spc="-4" dirty="0">
                <a:solidFill>
                  <a:srgbClr val="FEFEFE"/>
                </a:solidFill>
                <a:latin typeface="Verdana"/>
                <a:ea typeface="Verdana"/>
              </a:rPr>
              <a:t>watermark</a:t>
            </a:r>
            <a:endParaRPr lang="en-US" altLang="zh-CN" sz="2559" b="1" spc="-13" dirty="0">
              <a:solidFill>
                <a:srgbClr val="FEFEFE"/>
              </a:solidFill>
              <a:latin typeface="Verdana"/>
              <a:ea typeface="Verdana"/>
            </a:endParaRPr>
          </a:p>
        </p:txBody>
      </p:sp>
      <p:sp>
        <p:nvSpPr>
          <p:cNvPr id="698" name="TextBox 698"/>
          <p:cNvSpPr txBox="1"/>
          <p:nvPr/>
        </p:nvSpPr>
        <p:spPr>
          <a:xfrm>
            <a:off x="4524380" y="2103832"/>
            <a:ext cx="2666997" cy="3205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596224" algn="ctr">
              <a:lnSpc>
                <a:spcPct val="101250"/>
              </a:lnSpc>
            </a:pPr>
            <a:r>
              <a:rPr lang="en-US" altLang="zh-CN" sz="2118" spc="4" dirty="0">
                <a:solidFill>
                  <a:srgbClr val="000000"/>
                </a:solidFill>
                <a:latin typeface="Verdana"/>
                <a:ea typeface="Verdana"/>
              </a:rPr>
              <a:t>Cross</a:t>
            </a:r>
            <a:r>
              <a:rPr lang="zh-CN" altLang="en-US" sz="2118" spc="4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en-US" altLang="zh-CN" sz="2118" spc="4" dirty="0">
                <a:solidFill>
                  <a:srgbClr val="000000"/>
                </a:solidFill>
                <a:latin typeface="Verdana"/>
                <a:ea typeface="Verdana"/>
              </a:rPr>
              <a:t>platform</a:t>
            </a:r>
            <a:endParaRPr lang="en-US" altLang="zh-CN" sz="2118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1252"/>
              </a:lnSpc>
            </a:pPr>
            <a:endParaRPr lang="en-US" sz="1588" dirty="0"/>
          </a:p>
          <a:p>
            <a:pPr algn="ctr">
              <a:lnSpc>
                <a:spcPct val="101250"/>
              </a:lnSpc>
            </a:pPr>
            <a:r>
              <a:rPr lang="zh-CN" altLang="en-US" sz="2118" spc="-13" dirty="0">
                <a:solidFill>
                  <a:srgbClr val="000000"/>
                </a:solidFill>
                <a:latin typeface="Verdana"/>
                <a:ea typeface="Verdana"/>
              </a:rPr>
              <a:t>     </a:t>
            </a:r>
            <a:r>
              <a:rPr lang="en-US" altLang="zh-CN" sz="2118" spc="-13" dirty="0">
                <a:solidFill>
                  <a:srgbClr val="000000"/>
                </a:solidFill>
                <a:latin typeface="Verdana"/>
                <a:ea typeface="Verdana"/>
              </a:rPr>
              <a:t>Applicability</a:t>
            </a: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1252"/>
              </a:lnSpc>
            </a:pPr>
            <a:endParaRPr lang="en-US" sz="1588" dirty="0"/>
          </a:p>
          <a:p>
            <a:pPr indent="431720">
              <a:lnSpc>
                <a:spcPct val="101250"/>
              </a:lnSpc>
            </a:pPr>
            <a:r>
              <a:rPr lang="zh-CN" altLang="en-US" sz="2118" spc="-9" dirty="0">
                <a:solidFill>
                  <a:srgbClr val="000000"/>
                </a:solidFill>
                <a:latin typeface="Verdana"/>
                <a:ea typeface="Verdana"/>
              </a:rPr>
              <a:t>    </a:t>
            </a:r>
            <a:r>
              <a:rPr lang="en-US" altLang="zh-CN" sz="2118" spc="-9" dirty="0">
                <a:solidFill>
                  <a:srgbClr val="000000"/>
                </a:solidFill>
                <a:latin typeface="Verdana"/>
                <a:ea typeface="Verdana"/>
              </a:rPr>
              <a:t>Real</a:t>
            </a:r>
            <a:r>
              <a:rPr lang="zh-CN" altLang="en-US" sz="2118" spc="-9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en-US" altLang="zh-CN" sz="2118" spc="-9" dirty="0">
                <a:solidFill>
                  <a:srgbClr val="000000"/>
                </a:solidFill>
                <a:latin typeface="Verdana"/>
                <a:ea typeface="Verdana"/>
              </a:rPr>
              <a:t>time</a:t>
            </a:r>
          </a:p>
          <a:p>
            <a:pPr indent="431720">
              <a:lnSpc>
                <a:spcPct val="101250"/>
              </a:lnSpc>
            </a:pPr>
            <a:endParaRPr lang="en-US" altLang="zh-CN" sz="2118" spc="-9" dirty="0">
              <a:solidFill>
                <a:srgbClr val="000000"/>
              </a:solidFill>
              <a:latin typeface="Verdana"/>
              <a:ea typeface="Verdana"/>
            </a:endParaRPr>
          </a:p>
          <a:p>
            <a:pPr indent="431720">
              <a:lnSpc>
                <a:spcPct val="101250"/>
              </a:lnSpc>
            </a:pPr>
            <a:endParaRPr lang="en-US" altLang="zh-CN" sz="2118" spc="-9" dirty="0">
              <a:solidFill>
                <a:srgbClr val="000000"/>
              </a:solidFill>
              <a:latin typeface="Verdana"/>
              <a:ea typeface="Verdana"/>
            </a:endParaRPr>
          </a:p>
          <a:p>
            <a:pPr indent="431720">
              <a:lnSpc>
                <a:spcPct val="101250"/>
              </a:lnSpc>
            </a:pPr>
            <a:r>
              <a:rPr lang="zh-CN" altLang="en-US" sz="2118" spc="-9" dirty="0">
                <a:solidFill>
                  <a:srgbClr val="000000"/>
                </a:solidFill>
                <a:latin typeface="Verdana"/>
                <a:ea typeface="Verdana"/>
              </a:rPr>
              <a:t>    </a:t>
            </a:r>
            <a:r>
              <a:rPr lang="en-US" altLang="zh-CN" sz="2118" spc="-9" dirty="0">
                <a:solidFill>
                  <a:srgbClr val="000000"/>
                </a:solidFill>
                <a:latin typeface="Verdana"/>
                <a:ea typeface="Verdana"/>
              </a:rPr>
              <a:t>Trackability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3309D0-F1F5-9646-A00C-FDE0F00ADE8F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559EC-DF4B-FD45-A846-E0856AADDF71}"/>
              </a:ext>
            </a:extLst>
          </p:cNvPr>
          <p:cNvSpPr txBox="1"/>
          <p:nvPr/>
        </p:nvSpPr>
        <p:spPr>
          <a:xfrm>
            <a:off x="10221888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sp>
        <p:nvSpPr>
          <p:cNvPr id="25" name="TextBox 697">
            <a:extLst>
              <a:ext uri="{FF2B5EF4-FFF2-40B4-BE49-F238E27FC236}">
                <a16:creationId xmlns:a16="http://schemas.microsoft.com/office/drawing/2014/main" id="{AC438258-6C75-6742-A477-D9BABE16B50B}"/>
              </a:ext>
            </a:extLst>
          </p:cNvPr>
          <p:cNvSpPr txBox="1"/>
          <p:nvPr/>
        </p:nvSpPr>
        <p:spPr>
          <a:xfrm>
            <a:off x="8703922" y="2725435"/>
            <a:ext cx="2297699" cy="787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56891" algn="ctr"/>
            <a:r>
              <a:rPr lang="en-US" altLang="zh-CN" sz="2559" b="1" spc="-13" dirty="0">
                <a:solidFill>
                  <a:srgbClr val="FEFEFE"/>
                </a:solidFill>
                <a:latin typeface="Verdana"/>
                <a:ea typeface="Verdana"/>
              </a:rPr>
              <a:t>Traditional</a:t>
            </a:r>
          </a:p>
          <a:p>
            <a:pPr indent="156891" algn="ctr"/>
            <a:r>
              <a:rPr lang="en-US" altLang="zh-CN" sz="2559" b="1" spc="-13" dirty="0">
                <a:solidFill>
                  <a:srgbClr val="FEFEFE"/>
                </a:solidFill>
                <a:latin typeface="Verdana"/>
                <a:ea typeface="Verdana"/>
              </a:rPr>
              <a:t>Scheme</a:t>
            </a:r>
          </a:p>
        </p:txBody>
      </p:sp>
      <p:pic>
        <p:nvPicPr>
          <p:cNvPr id="26" name="Picture 690">
            <a:extLst>
              <a:ext uri="{FF2B5EF4-FFF2-40B4-BE49-F238E27FC236}">
                <a16:creationId xmlns:a16="http://schemas.microsoft.com/office/drawing/2014/main" id="{E8532781-891E-8A4F-BD11-D95417852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834" y="3847541"/>
            <a:ext cx="658906" cy="658906"/>
          </a:xfrm>
          <a:prstGeom prst="rect">
            <a:avLst/>
          </a:prstGeom>
        </p:spPr>
      </p:pic>
      <p:pic>
        <p:nvPicPr>
          <p:cNvPr id="27" name="Picture 690">
            <a:extLst>
              <a:ext uri="{FF2B5EF4-FFF2-40B4-BE49-F238E27FC236}">
                <a16:creationId xmlns:a16="http://schemas.microsoft.com/office/drawing/2014/main" id="{F3DB8114-1208-6443-A16B-637461B7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834" y="4777981"/>
            <a:ext cx="658906" cy="658906"/>
          </a:xfrm>
          <a:prstGeom prst="rect">
            <a:avLst/>
          </a:prstGeom>
        </p:spPr>
      </p:pic>
      <p:pic>
        <p:nvPicPr>
          <p:cNvPr id="28" name="Picture 694">
            <a:extLst>
              <a:ext uri="{FF2B5EF4-FFF2-40B4-BE49-F238E27FC236}">
                <a16:creationId xmlns:a16="http://schemas.microsoft.com/office/drawing/2014/main" id="{50C79C2A-903C-D14A-8468-F26FEF19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835" y="3926541"/>
            <a:ext cx="591671" cy="591671"/>
          </a:xfrm>
          <a:prstGeom prst="rect">
            <a:avLst/>
          </a:prstGeom>
        </p:spPr>
      </p:pic>
      <p:pic>
        <p:nvPicPr>
          <p:cNvPr id="29" name="Picture 694">
            <a:extLst>
              <a:ext uri="{FF2B5EF4-FFF2-40B4-BE49-F238E27FC236}">
                <a16:creationId xmlns:a16="http://schemas.microsoft.com/office/drawing/2014/main" id="{1C72DB35-BC6D-BF47-A053-1F01F5210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549" y="4777981"/>
            <a:ext cx="591671" cy="591671"/>
          </a:xfrm>
          <a:prstGeom prst="rect">
            <a:avLst/>
          </a:prstGeom>
        </p:spPr>
      </p:pic>
      <p:sp>
        <p:nvSpPr>
          <p:cNvPr id="30" name="TextBox 35">
            <a:extLst>
              <a:ext uri="{FF2B5EF4-FFF2-40B4-BE49-F238E27FC236}">
                <a16:creationId xmlns:a16="http://schemas.microsoft.com/office/drawing/2014/main" id="{7457EA1C-21B5-F14B-B61C-8C72AE183351}"/>
              </a:ext>
            </a:extLst>
          </p:cNvPr>
          <p:cNvSpPr txBox="1"/>
          <p:nvPr/>
        </p:nvSpPr>
        <p:spPr>
          <a:xfrm>
            <a:off x="10759441" y="6088255"/>
            <a:ext cx="641202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15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32" name="TextBox 153">
            <a:extLst>
              <a:ext uri="{FF2B5EF4-FFF2-40B4-BE49-F238E27FC236}">
                <a16:creationId xmlns:a16="http://schemas.microsoft.com/office/drawing/2014/main" id="{9D44D4BC-0BC9-F34C-91FB-17A4B85B4178}"/>
              </a:ext>
            </a:extLst>
          </p:cNvPr>
          <p:cNvSpPr txBox="1"/>
          <p:nvPr/>
        </p:nvSpPr>
        <p:spPr>
          <a:xfrm>
            <a:off x="1007629" y="869634"/>
            <a:ext cx="5790493" cy="416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Limitations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and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446509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81"/>
          <p:cNvSpPr/>
          <p:nvPr/>
        </p:nvSpPr>
        <p:spPr>
          <a:xfrm>
            <a:off x="8533280" y="2414868"/>
            <a:ext cx="2638985" cy="1428750"/>
          </a:xfrm>
          <a:custGeom>
            <a:avLst/>
            <a:gdLst>
              <a:gd name="connsiteX0" fmla="*/ 19048 w 2990850"/>
              <a:gd name="connsiteY0" fmla="*/ 1619250 h 1619250"/>
              <a:gd name="connsiteX1" fmla="*/ 2990850 w 2990850"/>
              <a:gd name="connsiteY1" fmla="*/ 1619250 h 1619250"/>
              <a:gd name="connsiteX2" fmla="*/ 2990850 w 2990850"/>
              <a:gd name="connsiteY2" fmla="*/ 6350 h 1619250"/>
              <a:gd name="connsiteX3" fmla="*/ 19048 w 2990850"/>
              <a:gd name="connsiteY3" fmla="*/ 6350 h 1619250"/>
              <a:gd name="connsiteX4" fmla="*/ 19048 w 2990850"/>
              <a:gd name="connsiteY4" fmla="*/ 161925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1619250">
                <a:moveTo>
                  <a:pt x="19048" y="1619250"/>
                </a:moveTo>
                <a:lnTo>
                  <a:pt x="2990850" y="1619250"/>
                </a:lnTo>
                <a:lnTo>
                  <a:pt x="2990850" y="6350"/>
                </a:lnTo>
                <a:lnTo>
                  <a:pt x="19048" y="6350"/>
                </a:lnTo>
                <a:lnTo>
                  <a:pt x="19048" y="1619250"/>
                </a:lnTo>
                <a:close/>
              </a:path>
            </a:pathLst>
          </a:custGeom>
          <a:solidFill>
            <a:srgbClr val="0A24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2" name="Freeform 682"/>
          <p:cNvSpPr/>
          <p:nvPr/>
        </p:nvSpPr>
        <p:spPr>
          <a:xfrm>
            <a:off x="8527677" y="2409266"/>
            <a:ext cx="2633381" cy="1423145"/>
          </a:xfrm>
          <a:custGeom>
            <a:avLst/>
            <a:gdLst>
              <a:gd name="connsiteX0" fmla="*/ 25396 w 2984498"/>
              <a:gd name="connsiteY0" fmla="*/ 12698 h 1612898"/>
              <a:gd name="connsiteX1" fmla="*/ 2997178 w 2984498"/>
              <a:gd name="connsiteY1" fmla="*/ 12698 h 1612898"/>
              <a:gd name="connsiteX2" fmla="*/ 2997178 w 2984498"/>
              <a:gd name="connsiteY2" fmla="*/ 1625592 h 1612898"/>
              <a:gd name="connsiteX3" fmla="*/ 25396 w 2984498"/>
              <a:gd name="connsiteY3" fmla="*/ 1625592 h 1612898"/>
              <a:gd name="connsiteX4" fmla="*/ 25396 w 2984498"/>
              <a:gd name="connsiteY4" fmla="*/ 12698 h 161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498" h="1612898">
                <a:moveTo>
                  <a:pt x="25396" y="12698"/>
                </a:moveTo>
                <a:lnTo>
                  <a:pt x="2997178" y="12698"/>
                </a:lnTo>
                <a:lnTo>
                  <a:pt x="2997178" y="1625592"/>
                </a:lnTo>
                <a:lnTo>
                  <a:pt x="25396" y="1625592"/>
                </a:lnTo>
                <a:lnTo>
                  <a:pt x="25396" y="1269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397">
            <a:solidFill>
              <a:srgbClr val="0A247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3" name="Freeform 683"/>
          <p:cNvSpPr/>
          <p:nvPr/>
        </p:nvSpPr>
        <p:spPr>
          <a:xfrm>
            <a:off x="997325" y="2409266"/>
            <a:ext cx="2666998" cy="1434351"/>
          </a:xfrm>
          <a:custGeom>
            <a:avLst/>
            <a:gdLst>
              <a:gd name="connsiteX0" fmla="*/ 25398 w 3022598"/>
              <a:gd name="connsiteY0" fmla="*/ 1625599 h 1625598"/>
              <a:gd name="connsiteX1" fmla="*/ 3035298 w 3022598"/>
              <a:gd name="connsiteY1" fmla="*/ 1625599 h 1625598"/>
              <a:gd name="connsiteX2" fmla="*/ 3035298 w 3022598"/>
              <a:gd name="connsiteY2" fmla="*/ 12698 h 1625598"/>
              <a:gd name="connsiteX3" fmla="*/ 25398 w 3022598"/>
              <a:gd name="connsiteY3" fmla="*/ 12698 h 1625598"/>
              <a:gd name="connsiteX4" fmla="*/ 25398 w 3022598"/>
              <a:gd name="connsiteY4" fmla="*/ 1625599 h 162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598" h="1625598">
                <a:moveTo>
                  <a:pt x="25398" y="1625599"/>
                </a:moveTo>
                <a:lnTo>
                  <a:pt x="3035298" y="1625599"/>
                </a:lnTo>
                <a:lnTo>
                  <a:pt x="3035298" y="12698"/>
                </a:lnTo>
                <a:lnTo>
                  <a:pt x="25398" y="12698"/>
                </a:lnTo>
                <a:lnTo>
                  <a:pt x="25398" y="1625599"/>
                </a:lnTo>
                <a:close/>
              </a:path>
            </a:pathLst>
          </a:custGeom>
          <a:solidFill>
            <a:srgbClr val="0A24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4" name="Freeform 684"/>
          <p:cNvSpPr/>
          <p:nvPr/>
        </p:nvSpPr>
        <p:spPr>
          <a:xfrm>
            <a:off x="997325" y="2409266"/>
            <a:ext cx="2666998" cy="1423145"/>
          </a:xfrm>
          <a:custGeom>
            <a:avLst/>
            <a:gdLst>
              <a:gd name="connsiteX0" fmla="*/ 25398 w 3022598"/>
              <a:gd name="connsiteY0" fmla="*/ 12698 h 1612898"/>
              <a:gd name="connsiteX1" fmla="*/ 3035278 w 3022598"/>
              <a:gd name="connsiteY1" fmla="*/ 12698 h 1612898"/>
              <a:gd name="connsiteX2" fmla="*/ 3035278 w 3022598"/>
              <a:gd name="connsiteY2" fmla="*/ 1625592 h 1612898"/>
              <a:gd name="connsiteX3" fmla="*/ 25398 w 3022598"/>
              <a:gd name="connsiteY3" fmla="*/ 1625592 h 1612898"/>
              <a:gd name="connsiteX4" fmla="*/ 25398 w 3022598"/>
              <a:gd name="connsiteY4" fmla="*/ 12698 h 161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598" h="1612898">
                <a:moveTo>
                  <a:pt x="25398" y="12698"/>
                </a:moveTo>
                <a:lnTo>
                  <a:pt x="3035278" y="12698"/>
                </a:lnTo>
                <a:lnTo>
                  <a:pt x="3035278" y="1625592"/>
                </a:lnTo>
                <a:lnTo>
                  <a:pt x="25398" y="1625592"/>
                </a:lnTo>
                <a:lnTo>
                  <a:pt x="25398" y="1269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397">
            <a:solidFill>
              <a:srgbClr val="0A247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5" name="Freeform 685"/>
          <p:cNvSpPr/>
          <p:nvPr/>
        </p:nvSpPr>
        <p:spPr>
          <a:xfrm>
            <a:off x="7524752" y="2022664"/>
            <a:ext cx="577100" cy="588306"/>
          </a:xfrm>
          <a:custGeom>
            <a:avLst/>
            <a:gdLst>
              <a:gd name="connsiteX0" fmla="*/ 25396 w 654047"/>
              <a:gd name="connsiteY0" fmla="*/ 25397 h 666747"/>
              <a:gd name="connsiteX1" fmla="*/ 660393 w 654047"/>
              <a:gd name="connsiteY1" fmla="*/ 25397 h 666747"/>
              <a:gd name="connsiteX2" fmla="*/ 660393 w 654047"/>
              <a:gd name="connsiteY2" fmla="*/ 673095 h 666747"/>
              <a:gd name="connsiteX3" fmla="*/ 25396 w 654047"/>
              <a:gd name="connsiteY3" fmla="*/ 673095 h 666747"/>
              <a:gd name="connsiteX4" fmla="*/ 25396 w 654047"/>
              <a:gd name="connsiteY4" fmla="*/ 25397 h 666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47" h="666747">
                <a:moveTo>
                  <a:pt x="25396" y="25397"/>
                </a:moveTo>
                <a:lnTo>
                  <a:pt x="660393" y="25397"/>
                </a:lnTo>
                <a:lnTo>
                  <a:pt x="660393" y="673095"/>
                </a:lnTo>
                <a:lnTo>
                  <a:pt x="25396" y="673095"/>
                </a:lnTo>
                <a:lnTo>
                  <a:pt x="25396" y="2539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809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694" name="Picture 6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835" y="2043953"/>
            <a:ext cx="591671" cy="591671"/>
          </a:xfrm>
          <a:prstGeom prst="rect">
            <a:avLst/>
          </a:prstGeom>
        </p:spPr>
      </p:pic>
      <p:pic>
        <p:nvPicPr>
          <p:cNvPr id="695" name="Picture 6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65" y="2958353"/>
            <a:ext cx="591671" cy="598394"/>
          </a:xfrm>
          <a:prstGeom prst="rect">
            <a:avLst/>
          </a:prstGeom>
        </p:spPr>
      </p:pic>
      <p:pic>
        <p:nvPicPr>
          <p:cNvPr id="696" name="Picture 6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65" y="4746812"/>
            <a:ext cx="658906" cy="658906"/>
          </a:xfrm>
          <a:prstGeom prst="rect">
            <a:avLst/>
          </a:prstGeom>
        </p:spPr>
      </p:pic>
      <p:sp>
        <p:nvSpPr>
          <p:cNvPr id="697" name="TextBox 697"/>
          <p:cNvSpPr txBox="1"/>
          <p:nvPr/>
        </p:nvSpPr>
        <p:spPr>
          <a:xfrm>
            <a:off x="1206953" y="2577905"/>
            <a:ext cx="2297699" cy="1181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56891" algn="ctr"/>
            <a:r>
              <a:rPr lang="en-US" altLang="zh-CN" sz="2559" b="1" spc="-4" dirty="0">
                <a:solidFill>
                  <a:srgbClr val="FEFEFE"/>
                </a:solidFill>
                <a:latin typeface="Verdana"/>
                <a:ea typeface="Verdana"/>
              </a:rPr>
              <a:t>Blockchain</a:t>
            </a:r>
            <a:r>
              <a:rPr lang="zh-CN" altLang="en-US" sz="2559" b="1" spc="-4" dirty="0">
                <a:solidFill>
                  <a:srgbClr val="FEFEFE"/>
                </a:solidFill>
                <a:latin typeface="Verdana"/>
                <a:ea typeface="Verdana"/>
              </a:rPr>
              <a:t> </a:t>
            </a:r>
            <a:r>
              <a:rPr lang="en-US" altLang="zh-CN" sz="2559" b="1" spc="-4" dirty="0">
                <a:solidFill>
                  <a:srgbClr val="FEFEFE"/>
                </a:solidFill>
                <a:latin typeface="Verdana"/>
                <a:ea typeface="Verdana"/>
              </a:rPr>
              <a:t>with</a:t>
            </a:r>
            <a:r>
              <a:rPr lang="zh-CN" altLang="en-US" sz="2559" b="1" spc="-4" dirty="0">
                <a:solidFill>
                  <a:srgbClr val="FEFEFE"/>
                </a:solidFill>
                <a:latin typeface="Verdana"/>
                <a:ea typeface="Verdana"/>
              </a:rPr>
              <a:t> </a:t>
            </a:r>
            <a:r>
              <a:rPr lang="en-US" altLang="zh-CN" sz="2559" b="1" spc="-4" dirty="0">
                <a:solidFill>
                  <a:srgbClr val="FEFEFE"/>
                </a:solidFill>
                <a:latin typeface="Verdana"/>
                <a:ea typeface="Verdana"/>
              </a:rPr>
              <a:t>watermark</a:t>
            </a:r>
            <a:endParaRPr lang="en-US" altLang="zh-CN" sz="2559" b="1" spc="-13" dirty="0">
              <a:solidFill>
                <a:srgbClr val="FEFEFE"/>
              </a:solidFill>
              <a:latin typeface="Verdana"/>
              <a:ea typeface="Verdan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3309D0-F1F5-9646-A00C-FDE0F00ADE8F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559EC-DF4B-FD45-A846-E0856AADDF71}"/>
              </a:ext>
            </a:extLst>
          </p:cNvPr>
          <p:cNvSpPr txBox="1"/>
          <p:nvPr/>
        </p:nvSpPr>
        <p:spPr>
          <a:xfrm>
            <a:off x="10221888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sp>
        <p:nvSpPr>
          <p:cNvPr id="25" name="TextBox 697">
            <a:extLst>
              <a:ext uri="{FF2B5EF4-FFF2-40B4-BE49-F238E27FC236}">
                <a16:creationId xmlns:a16="http://schemas.microsoft.com/office/drawing/2014/main" id="{AC438258-6C75-6742-A477-D9BABE16B50B}"/>
              </a:ext>
            </a:extLst>
          </p:cNvPr>
          <p:cNvSpPr txBox="1"/>
          <p:nvPr/>
        </p:nvSpPr>
        <p:spPr>
          <a:xfrm>
            <a:off x="8748951" y="2590335"/>
            <a:ext cx="229769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56891" algn="ctr"/>
            <a:r>
              <a:rPr lang="en-US" altLang="zh-CN" sz="2200" b="1" spc="-13" dirty="0">
                <a:solidFill>
                  <a:srgbClr val="FEFEFE"/>
                </a:solidFill>
                <a:latin typeface="Verdana"/>
                <a:ea typeface="Verdana"/>
              </a:rPr>
              <a:t>Digital</a:t>
            </a:r>
            <a:r>
              <a:rPr lang="zh-CN" altLang="en-US" sz="2200" b="1" spc="-13" dirty="0">
                <a:solidFill>
                  <a:srgbClr val="FEFEFE"/>
                </a:solidFill>
                <a:latin typeface="Verdana"/>
                <a:ea typeface="Verdana"/>
              </a:rPr>
              <a:t> </a:t>
            </a:r>
            <a:r>
              <a:rPr lang="en-US" altLang="zh-CN" sz="2200" b="1" spc="-13" dirty="0">
                <a:solidFill>
                  <a:srgbClr val="FEFEFE"/>
                </a:solidFill>
                <a:latin typeface="Verdana"/>
                <a:ea typeface="Verdana"/>
              </a:rPr>
              <a:t>Watermark</a:t>
            </a:r>
            <a:r>
              <a:rPr lang="zh-CN" altLang="en-US" sz="2200" b="1" spc="-13" dirty="0">
                <a:solidFill>
                  <a:srgbClr val="FEFEFE"/>
                </a:solidFill>
                <a:latin typeface="Verdana"/>
                <a:ea typeface="Verdana"/>
              </a:rPr>
              <a:t> </a:t>
            </a:r>
            <a:r>
              <a:rPr lang="en-US" altLang="zh-CN" sz="2200" b="1" spc="-13" dirty="0">
                <a:solidFill>
                  <a:srgbClr val="FEFEFE"/>
                </a:solidFill>
                <a:latin typeface="Verdana"/>
                <a:ea typeface="Verdana"/>
              </a:rPr>
              <a:t>based</a:t>
            </a:r>
            <a:r>
              <a:rPr lang="zh-CN" altLang="en-US" sz="2200" b="1" spc="-13" dirty="0">
                <a:solidFill>
                  <a:srgbClr val="FEFEFE"/>
                </a:solidFill>
                <a:latin typeface="Verdana"/>
                <a:ea typeface="Verdana"/>
              </a:rPr>
              <a:t> </a:t>
            </a:r>
            <a:r>
              <a:rPr lang="en-US" altLang="zh-CN" sz="2200" b="1" spc="-13" dirty="0">
                <a:solidFill>
                  <a:srgbClr val="FEFEFE"/>
                </a:solidFill>
                <a:latin typeface="Verdana"/>
                <a:ea typeface="Verdana"/>
              </a:rPr>
              <a:t>Scheme</a:t>
            </a:r>
          </a:p>
        </p:txBody>
      </p:sp>
      <p:pic>
        <p:nvPicPr>
          <p:cNvPr id="27" name="Picture 688">
            <a:extLst>
              <a:ext uri="{FF2B5EF4-FFF2-40B4-BE49-F238E27FC236}">
                <a16:creationId xmlns:a16="http://schemas.microsoft.com/office/drawing/2014/main" id="{A48613DF-719B-4D4A-871C-A5CAAF87C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559" y="1990165"/>
            <a:ext cx="652182" cy="645459"/>
          </a:xfrm>
          <a:prstGeom prst="rect">
            <a:avLst/>
          </a:prstGeom>
        </p:spPr>
      </p:pic>
      <p:pic>
        <p:nvPicPr>
          <p:cNvPr id="28" name="Picture 690">
            <a:extLst>
              <a:ext uri="{FF2B5EF4-FFF2-40B4-BE49-F238E27FC236}">
                <a16:creationId xmlns:a16="http://schemas.microsoft.com/office/drawing/2014/main" id="{1C728D0A-4F24-794B-8C75-0A992CBA1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34" y="2931459"/>
            <a:ext cx="658906" cy="658906"/>
          </a:xfrm>
          <a:prstGeom prst="rect">
            <a:avLst/>
          </a:prstGeom>
        </p:spPr>
      </p:pic>
      <p:pic>
        <p:nvPicPr>
          <p:cNvPr id="29" name="Picture 690">
            <a:extLst>
              <a:ext uri="{FF2B5EF4-FFF2-40B4-BE49-F238E27FC236}">
                <a16:creationId xmlns:a16="http://schemas.microsoft.com/office/drawing/2014/main" id="{8CCBA11D-2FA1-9C45-87F9-9A3ED9EEF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34" y="3847541"/>
            <a:ext cx="658906" cy="658906"/>
          </a:xfrm>
          <a:prstGeom prst="rect">
            <a:avLst/>
          </a:prstGeom>
        </p:spPr>
      </p:pic>
      <p:pic>
        <p:nvPicPr>
          <p:cNvPr id="30" name="Picture 690">
            <a:extLst>
              <a:ext uri="{FF2B5EF4-FFF2-40B4-BE49-F238E27FC236}">
                <a16:creationId xmlns:a16="http://schemas.microsoft.com/office/drawing/2014/main" id="{43B43B6D-CBD0-2E42-AEEC-6C758A326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34" y="4777981"/>
            <a:ext cx="658906" cy="658906"/>
          </a:xfrm>
          <a:prstGeom prst="rect">
            <a:avLst/>
          </a:prstGeom>
        </p:spPr>
      </p:pic>
      <p:sp>
        <p:nvSpPr>
          <p:cNvPr id="31" name="TextBox 698">
            <a:extLst>
              <a:ext uri="{FF2B5EF4-FFF2-40B4-BE49-F238E27FC236}">
                <a16:creationId xmlns:a16="http://schemas.microsoft.com/office/drawing/2014/main" id="{2702391F-52E8-5441-9542-EE1F86917397}"/>
              </a:ext>
            </a:extLst>
          </p:cNvPr>
          <p:cNvSpPr txBox="1"/>
          <p:nvPr/>
        </p:nvSpPr>
        <p:spPr>
          <a:xfrm>
            <a:off x="4524380" y="2103832"/>
            <a:ext cx="2666997" cy="3205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596224" algn="ctr">
              <a:lnSpc>
                <a:spcPct val="101250"/>
              </a:lnSpc>
            </a:pPr>
            <a:r>
              <a:rPr lang="en-US" altLang="zh-CN" sz="2118" spc="4" dirty="0">
                <a:solidFill>
                  <a:srgbClr val="000000"/>
                </a:solidFill>
                <a:latin typeface="Verdana"/>
                <a:ea typeface="Verdana"/>
              </a:rPr>
              <a:t>Cross</a:t>
            </a:r>
            <a:r>
              <a:rPr lang="zh-CN" altLang="en-US" sz="2118" spc="4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en-US" altLang="zh-CN" sz="2118" spc="4" dirty="0">
                <a:solidFill>
                  <a:srgbClr val="000000"/>
                </a:solidFill>
                <a:latin typeface="Verdana"/>
                <a:ea typeface="Verdana"/>
              </a:rPr>
              <a:t>platform</a:t>
            </a:r>
            <a:endParaRPr lang="en-US" altLang="zh-CN" sz="2118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1252"/>
              </a:lnSpc>
            </a:pPr>
            <a:endParaRPr lang="en-US" sz="1588" dirty="0"/>
          </a:p>
          <a:p>
            <a:pPr algn="ctr">
              <a:lnSpc>
                <a:spcPct val="101250"/>
              </a:lnSpc>
            </a:pPr>
            <a:r>
              <a:rPr lang="zh-CN" altLang="en-US" sz="2118" spc="-13" dirty="0">
                <a:solidFill>
                  <a:srgbClr val="000000"/>
                </a:solidFill>
                <a:latin typeface="Verdana"/>
                <a:ea typeface="Verdana"/>
              </a:rPr>
              <a:t>     </a:t>
            </a:r>
            <a:r>
              <a:rPr lang="en-US" altLang="zh-CN" sz="2118" spc="-13" dirty="0">
                <a:solidFill>
                  <a:srgbClr val="000000"/>
                </a:solidFill>
                <a:latin typeface="Verdana"/>
                <a:ea typeface="Verdana"/>
              </a:rPr>
              <a:t>Applicability</a:t>
            </a: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1252"/>
              </a:lnSpc>
            </a:pPr>
            <a:endParaRPr lang="en-US" sz="1588" dirty="0"/>
          </a:p>
          <a:p>
            <a:pPr indent="431720">
              <a:lnSpc>
                <a:spcPct val="101250"/>
              </a:lnSpc>
            </a:pPr>
            <a:r>
              <a:rPr lang="zh-CN" altLang="en-US" sz="2118" spc="-9" dirty="0">
                <a:solidFill>
                  <a:srgbClr val="000000"/>
                </a:solidFill>
                <a:latin typeface="Verdana"/>
                <a:ea typeface="Verdana"/>
              </a:rPr>
              <a:t>    </a:t>
            </a:r>
            <a:r>
              <a:rPr lang="en-US" altLang="zh-CN" sz="2118" spc="-9" dirty="0">
                <a:solidFill>
                  <a:srgbClr val="000000"/>
                </a:solidFill>
                <a:latin typeface="Verdana"/>
                <a:ea typeface="Verdana"/>
              </a:rPr>
              <a:t>Real</a:t>
            </a:r>
            <a:r>
              <a:rPr lang="zh-CN" altLang="en-US" sz="2118" spc="-9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en-US" altLang="zh-CN" sz="2118" spc="-9" dirty="0">
                <a:solidFill>
                  <a:srgbClr val="000000"/>
                </a:solidFill>
                <a:latin typeface="Verdana"/>
                <a:ea typeface="Verdana"/>
              </a:rPr>
              <a:t>time</a:t>
            </a:r>
          </a:p>
          <a:p>
            <a:pPr indent="431720">
              <a:lnSpc>
                <a:spcPct val="101250"/>
              </a:lnSpc>
            </a:pPr>
            <a:endParaRPr lang="en-US" altLang="zh-CN" sz="2118" spc="-9" dirty="0">
              <a:solidFill>
                <a:srgbClr val="000000"/>
              </a:solidFill>
              <a:latin typeface="Verdana"/>
              <a:ea typeface="Verdana"/>
            </a:endParaRPr>
          </a:p>
          <a:p>
            <a:pPr indent="431720">
              <a:lnSpc>
                <a:spcPct val="101250"/>
              </a:lnSpc>
            </a:pPr>
            <a:endParaRPr lang="en-US" altLang="zh-CN" sz="2118" spc="-9" dirty="0">
              <a:solidFill>
                <a:srgbClr val="000000"/>
              </a:solidFill>
              <a:latin typeface="Verdana"/>
              <a:ea typeface="Verdana"/>
            </a:endParaRPr>
          </a:p>
          <a:p>
            <a:pPr indent="431720">
              <a:lnSpc>
                <a:spcPct val="101250"/>
              </a:lnSpc>
            </a:pPr>
            <a:r>
              <a:rPr lang="zh-CN" altLang="en-US" sz="2118" spc="-9" dirty="0">
                <a:solidFill>
                  <a:srgbClr val="000000"/>
                </a:solidFill>
                <a:latin typeface="Verdana"/>
                <a:ea typeface="Verdana"/>
              </a:rPr>
              <a:t>    </a:t>
            </a:r>
            <a:r>
              <a:rPr lang="en-US" altLang="zh-CN" sz="2118" spc="-9" dirty="0">
                <a:solidFill>
                  <a:srgbClr val="000000"/>
                </a:solidFill>
                <a:latin typeface="Verdana"/>
                <a:ea typeface="Verdana"/>
              </a:rPr>
              <a:t>Trackability</a:t>
            </a:r>
          </a:p>
        </p:txBody>
      </p:sp>
      <p:pic>
        <p:nvPicPr>
          <p:cNvPr id="32" name="Picture 695">
            <a:extLst>
              <a:ext uri="{FF2B5EF4-FFF2-40B4-BE49-F238E27FC236}">
                <a16:creationId xmlns:a16="http://schemas.microsoft.com/office/drawing/2014/main" id="{081E4E90-4219-8B48-BDA3-8146E4932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65" y="3843617"/>
            <a:ext cx="591671" cy="598394"/>
          </a:xfrm>
          <a:prstGeom prst="rect">
            <a:avLst/>
          </a:prstGeom>
        </p:spPr>
      </p:pic>
      <p:sp>
        <p:nvSpPr>
          <p:cNvPr id="33" name="TextBox 35">
            <a:extLst>
              <a:ext uri="{FF2B5EF4-FFF2-40B4-BE49-F238E27FC236}">
                <a16:creationId xmlns:a16="http://schemas.microsoft.com/office/drawing/2014/main" id="{9BED2A4D-2D90-B74E-B446-14EFBAA1CBC1}"/>
              </a:ext>
            </a:extLst>
          </p:cNvPr>
          <p:cNvSpPr txBox="1"/>
          <p:nvPr/>
        </p:nvSpPr>
        <p:spPr>
          <a:xfrm>
            <a:off x="10759441" y="6088255"/>
            <a:ext cx="641202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16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34" name="TextBox 153">
            <a:extLst>
              <a:ext uri="{FF2B5EF4-FFF2-40B4-BE49-F238E27FC236}">
                <a16:creationId xmlns:a16="http://schemas.microsoft.com/office/drawing/2014/main" id="{9C7C82AF-3579-8648-8C6A-2EC1CDEE31B8}"/>
              </a:ext>
            </a:extLst>
          </p:cNvPr>
          <p:cNvSpPr txBox="1"/>
          <p:nvPr/>
        </p:nvSpPr>
        <p:spPr>
          <a:xfrm>
            <a:off x="1007629" y="869634"/>
            <a:ext cx="5790493" cy="416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Limitations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and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06478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81"/>
          <p:cNvSpPr/>
          <p:nvPr/>
        </p:nvSpPr>
        <p:spPr>
          <a:xfrm>
            <a:off x="8533280" y="2414868"/>
            <a:ext cx="2638985" cy="1428750"/>
          </a:xfrm>
          <a:custGeom>
            <a:avLst/>
            <a:gdLst>
              <a:gd name="connsiteX0" fmla="*/ 19048 w 2990850"/>
              <a:gd name="connsiteY0" fmla="*/ 1619250 h 1619250"/>
              <a:gd name="connsiteX1" fmla="*/ 2990850 w 2990850"/>
              <a:gd name="connsiteY1" fmla="*/ 1619250 h 1619250"/>
              <a:gd name="connsiteX2" fmla="*/ 2990850 w 2990850"/>
              <a:gd name="connsiteY2" fmla="*/ 6350 h 1619250"/>
              <a:gd name="connsiteX3" fmla="*/ 19048 w 2990850"/>
              <a:gd name="connsiteY3" fmla="*/ 6350 h 1619250"/>
              <a:gd name="connsiteX4" fmla="*/ 19048 w 2990850"/>
              <a:gd name="connsiteY4" fmla="*/ 161925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1619250">
                <a:moveTo>
                  <a:pt x="19048" y="1619250"/>
                </a:moveTo>
                <a:lnTo>
                  <a:pt x="2990850" y="1619250"/>
                </a:lnTo>
                <a:lnTo>
                  <a:pt x="2990850" y="6350"/>
                </a:lnTo>
                <a:lnTo>
                  <a:pt x="19048" y="6350"/>
                </a:lnTo>
                <a:lnTo>
                  <a:pt x="19048" y="1619250"/>
                </a:lnTo>
                <a:close/>
              </a:path>
            </a:pathLst>
          </a:custGeom>
          <a:solidFill>
            <a:srgbClr val="0A24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2" name="Freeform 682"/>
          <p:cNvSpPr/>
          <p:nvPr/>
        </p:nvSpPr>
        <p:spPr>
          <a:xfrm>
            <a:off x="8527677" y="2409266"/>
            <a:ext cx="2633381" cy="1423145"/>
          </a:xfrm>
          <a:custGeom>
            <a:avLst/>
            <a:gdLst>
              <a:gd name="connsiteX0" fmla="*/ 25396 w 2984498"/>
              <a:gd name="connsiteY0" fmla="*/ 12698 h 1612898"/>
              <a:gd name="connsiteX1" fmla="*/ 2997178 w 2984498"/>
              <a:gd name="connsiteY1" fmla="*/ 12698 h 1612898"/>
              <a:gd name="connsiteX2" fmla="*/ 2997178 w 2984498"/>
              <a:gd name="connsiteY2" fmla="*/ 1625592 h 1612898"/>
              <a:gd name="connsiteX3" fmla="*/ 25396 w 2984498"/>
              <a:gd name="connsiteY3" fmla="*/ 1625592 h 1612898"/>
              <a:gd name="connsiteX4" fmla="*/ 25396 w 2984498"/>
              <a:gd name="connsiteY4" fmla="*/ 12698 h 161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498" h="1612898">
                <a:moveTo>
                  <a:pt x="25396" y="12698"/>
                </a:moveTo>
                <a:lnTo>
                  <a:pt x="2997178" y="12698"/>
                </a:lnTo>
                <a:lnTo>
                  <a:pt x="2997178" y="1625592"/>
                </a:lnTo>
                <a:lnTo>
                  <a:pt x="25396" y="1625592"/>
                </a:lnTo>
                <a:lnTo>
                  <a:pt x="25396" y="1269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397">
            <a:solidFill>
              <a:srgbClr val="0A247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3" name="Freeform 683"/>
          <p:cNvSpPr/>
          <p:nvPr/>
        </p:nvSpPr>
        <p:spPr>
          <a:xfrm>
            <a:off x="997325" y="2409266"/>
            <a:ext cx="2666998" cy="1434351"/>
          </a:xfrm>
          <a:custGeom>
            <a:avLst/>
            <a:gdLst>
              <a:gd name="connsiteX0" fmla="*/ 25398 w 3022598"/>
              <a:gd name="connsiteY0" fmla="*/ 1625599 h 1625598"/>
              <a:gd name="connsiteX1" fmla="*/ 3035298 w 3022598"/>
              <a:gd name="connsiteY1" fmla="*/ 1625599 h 1625598"/>
              <a:gd name="connsiteX2" fmla="*/ 3035298 w 3022598"/>
              <a:gd name="connsiteY2" fmla="*/ 12698 h 1625598"/>
              <a:gd name="connsiteX3" fmla="*/ 25398 w 3022598"/>
              <a:gd name="connsiteY3" fmla="*/ 12698 h 1625598"/>
              <a:gd name="connsiteX4" fmla="*/ 25398 w 3022598"/>
              <a:gd name="connsiteY4" fmla="*/ 1625599 h 162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598" h="1625598">
                <a:moveTo>
                  <a:pt x="25398" y="1625599"/>
                </a:moveTo>
                <a:lnTo>
                  <a:pt x="3035298" y="1625599"/>
                </a:lnTo>
                <a:lnTo>
                  <a:pt x="3035298" y="12698"/>
                </a:lnTo>
                <a:lnTo>
                  <a:pt x="25398" y="12698"/>
                </a:lnTo>
                <a:lnTo>
                  <a:pt x="25398" y="1625599"/>
                </a:lnTo>
                <a:close/>
              </a:path>
            </a:pathLst>
          </a:custGeom>
          <a:solidFill>
            <a:srgbClr val="0A24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84" name="Freeform 684"/>
          <p:cNvSpPr/>
          <p:nvPr/>
        </p:nvSpPr>
        <p:spPr>
          <a:xfrm>
            <a:off x="997325" y="2409266"/>
            <a:ext cx="2666998" cy="1423145"/>
          </a:xfrm>
          <a:custGeom>
            <a:avLst/>
            <a:gdLst>
              <a:gd name="connsiteX0" fmla="*/ 25398 w 3022598"/>
              <a:gd name="connsiteY0" fmla="*/ 12698 h 1612898"/>
              <a:gd name="connsiteX1" fmla="*/ 3035278 w 3022598"/>
              <a:gd name="connsiteY1" fmla="*/ 12698 h 1612898"/>
              <a:gd name="connsiteX2" fmla="*/ 3035278 w 3022598"/>
              <a:gd name="connsiteY2" fmla="*/ 1625592 h 1612898"/>
              <a:gd name="connsiteX3" fmla="*/ 25398 w 3022598"/>
              <a:gd name="connsiteY3" fmla="*/ 1625592 h 1612898"/>
              <a:gd name="connsiteX4" fmla="*/ 25398 w 3022598"/>
              <a:gd name="connsiteY4" fmla="*/ 12698 h 161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598" h="1612898">
                <a:moveTo>
                  <a:pt x="25398" y="12698"/>
                </a:moveTo>
                <a:lnTo>
                  <a:pt x="3035278" y="12698"/>
                </a:lnTo>
                <a:lnTo>
                  <a:pt x="3035278" y="1625592"/>
                </a:lnTo>
                <a:lnTo>
                  <a:pt x="25398" y="1625592"/>
                </a:lnTo>
                <a:lnTo>
                  <a:pt x="25398" y="1269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397">
            <a:solidFill>
              <a:srgbClr val="0A247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pic>
        <p:nvPicPr>
          <p:cNvPr id="691" name="Picture 6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218" y="3872753"/>
            <a:ext cx="658906" cy="658906"/>
          </a:xfrm>
          <a:prstGeom prst="rect">
            <a:avLst/>
          </a:prstGeom>
        </p:spPr>
      </p:pic>
      <p:pic>
        <p:nvPicPr>
          <p:cNvPr id="695" name="Picture 6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65" y="2958353"/>
            <a:ext cx="591671" cy="598394"/>
          </a:xfrm>
          <a:prstGeom prst="rect">
            <a:avLst/>
          </a:prstGeom>
        </p:spPr>
      </p:pic>
      <p:pic>
        <p:nvPicPr>
          <p:cNvPr id="696" name="Picture 6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425" y="4762052"/>
            <a:ext cx="658906" cy="658906"/>
          </a:xfrm>
          <a:prstGeom prst="rect">
            <a:avLst/>
          </a:prstGeom>
        </p:spPr>
      </p:pic>
      <p:sp>
        <p:nvSpPr>
          <p:cNvPr id="697" name="TextBox 697"/>
          <p:cNvSpPr txBox="1"/>
          <p:nvPr/>
        </p:nvSpPr>
        <p:spPr>
          <a:xfrm>
            <a:off x="1206953" y="2577905"/>
            <a:ext cx="2297699" cy="1181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56891" algn="ctr"/>
            <a:r>
              <a:rPr lang="en-US" altLang="zh-CN" sz="2559" b="1" spc="-4" dirty="0">
                <a:solidFill>
                  <a:srgbClr val="FEFEFE"/>
                </a:solidFill>
                <a:latin typeface="Verdana"/>
                <a:ea typeface="Verdana"/>
              </a:rPr>
              <a:t>Blockchain</a:t>
            </a:r>
            <a:r>
              <a:rPr lang="zh-CN" altLang="en-US" sz="2559" b="1" spc="-4" dirty="0">
                <a:solidFill>
                  <a:srgbClr val="FEFEFE"/>
                </a:solidFill>
                <a:latin typeface="Verdana"/>
                <a:ea typeface="Verdana"/>
              </a:rPr>
              <a:t> </a:t>
            </a:r>
            <a:r>
              <a:rPr lang="en-US" altLang="zh-CN" sz="2559" b="1" spc="-4" dirty="0">
                <a:solidFill>
                  <a:srgbClr val="FEFEFE"/>
                </a:solidFill>
                <a:latin typeface="Verdana"/>
                <a:ea typeface="Verdana"/>
              </a:rPr>
              <a:t>with</a:t>
            </a:r>
            <a:r>
              <a:rPr lang="zh-CN" altLang="en-US" sz="2559" b="1" spc="-4" dirty="0">
                <a:solidFill>
                  <a:srgbClr val="FEFEFE"/>
                </a:solidFill>
                <a:latin typeface="Verdana"/>
                <a:ea typeface="Verdana"/>
              </a:rPr>
              <a:t> </a:t>
            </a:r>
            <a:r>
              <a:rPr lang="en-US" altLang="zh-CN" sz="2559" b="1" spc="-4" dirty="0">
                <a:solidFill>
                  <a:srgbClr val="FEFEFE"/>
                </a:solidFill>
                <a:latin typeface="Verdana"/>
                <a:ea typeface="Verdana"/>
              </a:rPr>
              <a:t>watermark</a:t>
            </a:r>
            <a:endParaRPr lang="en-US" altLang="zh-CN" sz="2559" b="1" spc="-13" dirty="0">
              <a:solidFill>
                <a:srgbClr val="FEFEFE"/>
              </a:solidFill>
              <a:latin typeface="Verdana"/>
              <a:ea typeface="Verdan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3309D0-F1F5-9646-A00C-FDE0F00ADE8F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4559EC-DF4B-FD45-A846-E0856AADDF71}"/>
              </a:ext>
            </a:extLst>
          </p:cNvPr>
          <p:cNvSpPr txBox="1"/>
          <p:nvPr/>
        </p:nvSpPr>
        <p:spPr>
          <a:xfrm>
            <a:off x="10221888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sp>
        <p:nvSpPr>
          <p:cNvPr id="25" name="TextBox 697">
            <a:extLst>
              <a:ext uri="{FF2B5EF4-FFF2-40B4-BE49-F238E27FC236}">
                <a16:creationId xmlns:a16="http://schemas.microsoft.com/office/drawing/2014/main" id="{AC438258-6C75-6742-A477-D9BABE16B50B}"/>
              </a:ext>
            </a:extLst>
          </p:cNvPr>
          <p:cNvSpPr txBox="1"/>
          <p:nvPr/>
        </p:nvSpPr>
        <p:spPr>
          <a:xfrm>
            <a:off x="8703922" y="2577904"/>
            <a:ext cx="2297699" cy="1181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56891" algn="ctr"/>
            <a:r>
              <a:rPr lang="en-US" altLang="zh-CN" sz="2559" b="1" spc="-13" dirty="0">
                <a:solidFill>
                  <a:srgbClr val="FEFEFE"/>
                </a:solidFill>
                <a:latin typeface="Verdana"/>
                <a:ea typeface="Verdana"/>
              </a:rPr>
              <a:t>Blockchain</a:t>
            </a:r>
            <a:r>
              <a:rPr lang="zh-CN" altLang="en-US" sz="2559" b="1" spc="-13" dirty="0">
                <a:solidFill>
                  <a:srgbClr val="FEFEFE"/>
                </a:solidFill>
                <a:latin typeface="Verdana"/>
                <a:ea typeface="Verdana"/>
              </a:rPr>
              <a:t> </a:t>
            </a:r>
            <a:r>
              <a:rPr lang="en-US" altLang="zh-CN" sz="2559" b="1" spc="-13" dirty="0">
                <a:solidFill>
                  <a:srgbClr val="FEFEFE"/>
                </a:solidFill>
                <a:latin typeface="Verdana"/>
                <a:ea typeface="Verdana"/>
              </a:rPr>
              <a:t>based</a:t>
            </a:r>
            <a:r>
              <a:rPr lang="zh-CN" altLang="en-US" sz="2559" b="1" spc="-13" dirty="0">
                <a:solidFill>
                  <a:srgbClr val="FEFEFE"/>
                </a:solidFill>
                <a:latin typeface="Verdana"/>
                <a:ea typeface="Verdana"/>
              </a:rPr>
              <a:t> </a:t>
            </a:r>
            <a:r>
              <a:rPr lang="en-US" altLang="zh-CN" sz="2559" b="1" spc="-13" dirty="0">
                <a:solidFill>
                  <a:srgbClr val="FEFEFE"/>
                </a:solidFill>
                <a:latin typeface="Verdana"/>
                <a:ea typeface="Verdana"/>
              </a:rPr>
              <a:t>Scheme</a:t>
            </a:r>
          </a:p>
        </p:txBody>
      </p:sp>
      <p:pic>
        <p:nvPicPr>
          <p:cNvPr id="28" name="Picture 688">
            <a:extLst>
              <a:ext uri="{FF2B5EF4-FFF2-40B4-BE49-F238E27FC236}">
                <a16:creationId xmlns:a16="http://schemas.microsoft.com/office/drawing/2014/main" id="{8E2989E3-F5A4-DF44-B5C4-76852D4CB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559" y="1990165"/>
            <a:ext cx="652182" cy="645459"/>
          </a:xfrm>
          <a:prstGeom prst="rect">
            <a:avLst/>
          </a:prstGeom>
        </p:spPr>
      </p:pic>
      <p:pic>
        <p:nvPicPr>
          <p:cNvPr id="29" name="Picture 690">
            <a:extLst>
              <a:ext uri="{FF2B5EF4-FFF2-40B4-BE49-F238E27FC236}">
                <a16:creationId xmlns:a16="http://schemas.microsoft.com/office/drawing/2014/main" id="{C1632227-A098-624F-A8B9-D9A169B2A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34" y="2931459"/>
            <a:ext cx="658906" cy="658906"/>
          </a:xfrm>
          <a:prstGeom prst="rect">
            <a:avLst/>
          </a:prstGeom>
        </p:spPr>
      </p:pic>
      <p:pic>
        <p:nvPicPr>
          <p:cNvPr id="30" name="Picture 690">
            <a:extLst>
              <a:ext uri="{FF2B5EF4-FFF2-40B4-BE49-F238E27FC236}">
                <a16:creationId xmlns:a16="http://schemas.microsoft.com/office/drawing/2014/main" id="{5C8EAB22-5304-1B4D-B1D9-7DC2710EF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34" y="3847541"/>
            <a:ext cx="658906" cy="658906"/>
          </a:xfrm>
          <a:prstGeom prst="rect">
            <a:avLst/>
          </a:prstGeom>
        </p:spPr>
      </p:pic>
      <p:pic>
        <p:nvPicPr>
          <p:cNvPr id="31" name="Picture 690">
            <a:extLst>
              <a:ext uri="{FF2B5EF4-FFF2-40B4-BE49-F238E27FC236}">
                <a16:creationId xmlns:a16="http://schemas.microsoft.com/office/drawing/2014/main" id="{B2077935-409D-6142-9CDD-7B46A0554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34" y="4777981"/>
            <a:ext cx="658906" cy="658906"/>
          </a:xfrm>
          <a:prstGeom prst="rect">
            <a:avLst/>
          </a:prstGeom>
        </p:spPr>
      </p:pic>
      <p:sp>
        <p:nvSpPr>
          <p:cNvPr id="32" name="TextBox 698">
            <a:extLst>
              <a:ext uri="{FF2B5EF4-FFF2-40B4-BE49-F238E27FC236}">
                <a16:creationId xmlns:a16="http://schemas.microsoft.com/office/drawing/2014/main" id="{D296055D-5729-2F4D-8E18-18A3C03E34BF}"/>
              </a:ext>
            </a:extLst>
          </p:cNvPr>
          <p:cNvSpPr txBox="1"/>
          <p:nvPr/>
        </p:nvSpPr>
        <p:spPr>
          <a:xfrm>
            <a:off x="4524380" y="2103832"/>
            <a:ext cx="2666997" cy="3205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596224" algn="ctr">
              <a:lnSpc>
                <a:spcPct val="101250"/>
              </a:lnSpc>
            </a:pPr>
            <a:r>
              <a:rPr lang="en-US" altLang="zh-CN" sz="2118" spc="4" dirty="0">
                <a:solidFill>
                  <a:srgbClr val="000000"/>
                </a:solidFill>
                <a:latin typeface="Verdana"/>
                <a:ea typeface="Verdana"/>
              </a:rPr>
              <a:t>Cross</a:t>
            </a:r>
            <a:r>
              <a:rPr lang="zh-CN" altLang="en-US" sz="2118" spc="4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en-US" altLang="zh-CN" sz="2118" spc="4" dirty="0">
                <a:solidFill>
                  <a:srgbClr val="000000"/>
                </a:solidFill>
                <a:latin typeface="Verdana"/>
                <a:ea typeface="Verdana"/>
              </a:rPr>
              <a:t>platform</a:t>
            </a:r>
            <a:endParaRPr lang="en-US" altLang="zh-CN" sz="2118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1252"/>
              </a:lnSpc>
            </a:pPr>
            <a:endParaRPr lang="en-US" sz="1588" dirty="0"/>
          </a:p>
          <a:p>
            <a:pPr algn="ctr">
              <a:lnSpc>
                <a:spcPct val="101250"/>
              </a:lnSpc>
            </a:pPr>
            <a:r>
              <a:rPr lang="zh-CN" altLang="en-US" sz="2118" spc="-13" dirty="0">
                <a:solidFill>
                  <a:srgbClr val="000000"/>
                </a:solidFill>
                <a:latin typeface="Verdana"/>
                <a:ea typeface="Verdana"/>
              </a:rPr>
              <a:t>     </a:t>
            </a:r>
            <a:r>
              <a:rPr lang="en-US" altLang="zh-CN" sz="2118" spc="-13" dirty="0">
                <a:solidFill>
                  <a:srgbClr val="000000"/>
                </a:solidFill>
                <a:latin typeface="Verdana"/>
                <a:ea typeface="Verdana"/>
              </a:rPr>
              <a:t>Applicability</a:t>
            </a: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1252"/>
              </a:lnSpc>
            </a:pPr>
            <a:endParaRPr lang="en-US" sz="1588" dirty="0"/>
          </a:p>
          <a:p>
            <a:pPr indent="431720">
              <a:lnSpc>
                <a:spcPct val="101250"/>
              </a:lnSpc>
            </a:pPr>
            <a:r>
              <a:rPr lang="zh-CN" altLang="en-US" sz="2118" spc="-9" dirty="0">
                <a:solidFill>
                  <a:srgbClr val="000000"/>
                </a:solidFill>
                <a:latin typeface="Verdana"/>
                <a:ea typeface="Verdana"/>
              </a:rPr>
              <a:t>    </a:t>
            </a:r>
            <a:r>
              <a:rPr lang="en-US" altLang="zh-CN" sz="2118" spc="-9" dirty="0">
                <a:solidFill>
                  <a:srgbClr val="000000"/>
                </a:solidFill>
                <a:latin typeface="Verdana"/>
                <a:ea typeface="Verdana"/>
              </a:rPr>
              <a:t>Real</a:t>
            </a:r>
            <a:r>
              <a:rPr lang="zh-CN" altLang="en-US" sz="2118" spc="-9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en-US" altLang="zh-CN" sz="2118" spc="-9" dirty="0">
                <a:solidFill>
                  <a:srgbClr val="000000"/>
                </a:solidFill>
                <a:latin typeface="Verdana"/>
                <a:ea typeface="Verdana"/>
              </a:rPr>
              <a:t>time</a:t>
            </a:r>
          </a:p>
          <a:p>
            <a:pPr indent="431720">
              <a:lnSpc>
                <a:spcPct val="101250"/>
              </a:lnSpc>
            </a:pPr>
            <a:endParaRPr lang="en-US" altLang="zh-CN" sz="2118" spc="-9" dirty="0">
              <a:solidFill>
                <a:srgbClr val="000000"/>
              </a:solidFill>
              <a:latin typeface="Verdana"/>
              <a:ea typeface="Verdana"/>
            </a:endParaRPr>
          </a:p>
          <a:p>
            <a:pPr indent="431720">
              <a:lnSpc>
                <a:spcPct val="101250"/>
              </a:lnSpc>
            </a:pPr>
            <a:endParaRPr lang="en-US" altLang="zh-CN" sz="2118" spc="-9" dirty="0">
              <a:solidFill>
                <a:srgbClr val="000000"/>
              </a:solidFill>
              <a:latin typeface="Verdana"/>
              <a:ea typeface="Verdana"/>
            </a:endParaRPr>
          </a:p>
          <a:p>
            <a:pPr indent="431720">
              <a:lnSpc>
                <a:spcPct val="101250"/>
              </a:lnSpc>
            </a:pPr>
            <a:r>
              <a:rPr lang="zh-CN" altLang="en-US" sz="2118" spc="-9" dirty="0">
                <a:solidFill>
                  <a:srgbClr val="000000"/>
                </a:solidFill>
                <a:latin typeface="Verdana"/>
                <a:ea typeface="Verdana"/>
              </a:rPr>
              <a:t>    </a:t>
            </a:r>
            <a:r>
              <a:rPr lang="en-US" altLang="zh-CN" sz="2118" spc="-9" dirty="0">
                <a:solidFill>
                  <a:srgbClr val="000000"/>
                </a:solidFill>
                <a:latin typeface="Verdana"/>
                <a:ea typeface="Verdana"/>
              </a:rPr>
              <a:t>Trackability</a:t>
            </a:r>
          </a:p>
        </p:txBody>
      </p:sp>
      <p:pic>
        <p:nvPicPr>
          <p:cNvPr id="33" name="Picture 691">
            <a:extLst>
              <a:ext uri="{FF2B5EF4-FFF2-40B4-BE49-F238E27FC236}">
                <a16:creationId xmlns:a16="http://schemas.microsoft.com/office/drawing/2014/main" id="{7627C3F2-A99E-D444-B843-4359C869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634" y="1976718"/>
            <a:ext cx="658906" cy="658906"/>
          </a:xfrm>
          <a:prstGeom prst="rect">
            <a:avLst/>
          </a:prstGeom>
        </p:spPr>
      </p:pic>
      <p:sp>
        <p:nvSpPr>
          <p:cNvPr id="34" name="TextBox 35">
            <a:extLst>
              <a:ext uri="{FF2B5EF4-FFF2-40B4-BE49-F238E27FC236}">
                <a16:creationId xmlns:a16="http://schemas.microsoft.com/office/drawing/2014/main" id="{95E5EA0D-D47A-E141-A74C-9F8BAC81B538}"/>
              </a:ext>
            </a:extLst>
          </p:cNvPr>
          <p:cNvSpPr txBox="1"/>
          <p:nvPr/>
        </p:nvSpPr>
        <p:spPr>
          <a:xfrm>
            <a:off x="10759441" y="6088255"/>
            <a:ext cx="641202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17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35" name="TextBox 153">
            <a:extLst>
              <a:ext uri="{FF2B5EF4-FFF2-40B4-BE49-F238E27FC236}">
                <a16:creationId xmlns:a16="http://schemas.microsoft.com/office/drawing/2014/main" id="{FA35512A-E999-784F-BA45-B889FA829059}"/>
              </a:ext>
            </a:extLst>
          </p:cNvPr>
          <p:cNvSpPr txBox="1"/>
          <p:nvPr/>
        </p:nvSpPr>
        <p:spPr>
          <a:xfrm>
            <a:off x="1007629" y="869634"/>
            <a:ext cx="5790493" cy="416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Limitations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and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6682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A73E6B-4248-5A4E-90EE-0AE6A4845E91}"/>
              </a:ext>
            </a:extLst>
          </p:cNvPr>
          <p:cNvSpPr/>
          <p:nvPr/>
        </p:nvSpPr>
        <p:spPr>
          <a:xfrm>
            <a:off x="4391259" y="4651253"/>
            <a:ext cx="3494355" cy="350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b="1" spc="4" dirty="0">
                <a:solidFill>
                  <a:srgbClr val="000000"/>
                </a:solidFill>
                <a:latin typeface="Verdana"/>
                <a:ea typeface="Verdana"/>
              </a:rPr>
              <a:t>Ownership transfer chain</a:t>
            </a:r>
          </a:p>
        </p:txBody>
      </p:sp>
      <p:sp>
        <p:nvSpPr>
          <p:cNvPr id="4" name="TextBox 153"/>
          <p:cNvSpPr txBox="1"/>
          <p:nvPr/>
        </p:nvSpPr>
        <p:spPr>
          <a:xfrm>
            <a:off x="1007629" y="758794"/>
            <a:ext cx="8734386" cy="5344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64" indent="-27464" hangingPunct="0">
              <a:lnSpc>
                <a:spcPct val="130833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Evaluations</a:t>
            </a:r>
            <a:endParaRPr lang="en-US" sz="1588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AE1555-B6B4-BC42-A838-63FB7C169585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1442006-DB3D-B34D-9BB0-91430CDD7417}"/>
              </a:ext>
            </a:extLst>
          </p:cNvPr>
          <p:cNvSpPr txBox="1"/>
          <p:nvPr/>
        </p:nvSpPr>
        <p:spPr>
          <a:xfrm>
            <a:off x="10221888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BCCBE3-93EF-E34B-923D-76163D8164B7}"/>
              </a:ext>
            </a:extLst>
          </p:cNvPr>
          <p:cNvGrpSpPr/>
          <p:nvPr/>
        </p:nvGrpSpPr>
        <p:grpSpPr>
          <a:xfrm>
            <a:off x="3456496" y="2414365"/>
            <a:ext cx="5202591" cy="2060653"/>
            <a:chOff x="3528683" y="2493022"/>
            <a:chExt cx="4988396" cy="1934591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A4C48F66-9496-6C48-8C51-11D24359DFAE}"/>
                </a:ext>
              </a:extLst>
            </p:cNvPr>
            <p:cNvSpPr/>
            <p:nvPr/>
          </p:nvSpPr>
          <p:spPr>
            <a:xfrm>
              <a:off x="3566780" y="4053540"/>
              <a:ext cx="4950299" cy="374073"/>
            </a:xfrm>
            <a:prstGeom prst="rightArrow">
              <a:avLst>
                <a:gd name="adj1" fmla="val 50000"/>
                <a:gd name="adj2" fmla="val 98148"/>
              </a:avLst>
            </a:prstGeom>
            <a:solidFill>
              <a:srgbClr val="E2A1A5"/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7839E3-3AB5-D246-878C-1812FA333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28683" y="2493022"/>
              <a:ext cx="1150723" cy="115072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121FFA-E8A1-BD4F-9415-0D124F431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34464" y="2493022"/>
              <a:ext cx="1150723" cy="115072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2CD33B-313B-DF4E-94F9-357AE5BA2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lumMod val="60000"/>
                  <a:lumOff val="4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51158" y="2504835"/>
              <a:ext cx="1150723" cy="115072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3891314-5FF2-3C49-B1D4-117C3D56C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28259" y="2522445"/>
              <a:ext cx="1150723" cy="1150723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759116CE-6079-2344-942C-26CFD90A2647}"/>
                </a:ext>
              </a:extLst>
            </p:cNvPr>
            <p:cNvSpPr/>
            <p:nvPr/>
          </p:nvSpPr>
          <p:spPr>
            <a:xfrm>
              <a:off x="4502219" y="2961665"/>
              <a:ext cx="521130" cy="272285"/>
            </a:xfrm>
            <a:prstGeom prst="rightArrow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ED17FC5F-BECE-614A-8F9F-20E8277703CA}"/>
                </a:ext>
              </a:extLst>
            </p:cNvPr>
            <p:cNvSpPr/>
            <p:nvPr/>
          </p:nvSpPr>
          <p:spPr>
            <a:xfrm>
              <a:off x="5814416" y="2961665"/>
              <a:ext cx="521130" cy="27228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71AF18F2-765D-784F-B066-C406780CBB2E}"/>
                </a:ext>
              </a:extLst>
            </p:cNvPr>
            <p:cNvSpPr/>
            <p:nvPr/>
          </p:nvSpPr>
          <p:spPr>
            <a:xfrm>
              <a:off x="7067694" y="2932240"/>
              <a:ext cx="521130" cy="27228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AAD6955-17A2-CD4B-8EA6-9864AB1C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2704" y="3673168"/>
              <a:ext cx="547623" cy="54762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ED4EA15-B033-024B-814A-3C721485A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6013" y="3673168"/>
              <a:ext cx="547623" cy="54762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35CB6C-86CA-9B4C-87C9-8E0E5CFEA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9322" y="3700507"/>
              <a:ext cx="547623" cy="54762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2E953A0-310B-C248-8066-DC450859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9808" y="3694973"/>
              <a:ext cx="547623" cy="54762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CF03DF-A9F0-7744-85E1-653798C4725F}"/>
                </a:ext>
              </a:extLst>
            </p:cNvPr>
            <p:cNvSpPr txBox="1"/>
            <p:nvPr/>
          </p:nvSpPr>
          <p:spPr>
            <a:xfrm>
              <a:off x="5488889" y="4100575"/>
              <a:ext cx="1693315" cy="303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" b="1" i="1" dirty="0"/>
                <a:t>Timestamp</a:t>
              </a:r>
              <a:endParaRPr lang="zh-CN" altLang="en-US" sz="1500" dirty="0"/>
            </a:p>
          </p:txBody>
        </p:sp>
      </p:grpSp>
      <p:sp>
        <p:nvSpPr>
          <p:cNvPr id="34" name="矩形 8">
            <a:extLst>
              <a:ext uri="{FF2B5EF4-FFF2-40B4-BE49-F238E27FC236}">
                <a16:creationId xmlns:a16="http://schemas.microsoft.com/office/drawing/2014/main" id="{94419529-35C7-4442-A092-F3B08B8B5728}"/>
              </a:ext>
            </a:extLst>
          </p:cNvPr>
          <p:cNvSpPr/>
          <p:nvPr/>
        </p:nvSpPr>
        <p:spPr>
          <a:xfrm>
            <a:off x="3539722" y="2362074"/>
            <a:ext cx="4930785" cy="135025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i="1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57837F-8A08-2343-B8A4-8C74F37CA9C9}"/>
              </a:ext>
            </a:extLst>
          </p:cNvPr>
          <p:cNvGrpSpPr/>
          <p:nvPr/>
        </p:nvGrpSpPr>
        <p:grpSpPr>
          <a:xfrm>
            <a:off x="2594280" y="1293236"/>
            <a:ext cx="7088312" cy="5383533"/>
            <a:chOff x="2683977" y="1615266"/>
            <a:chExt cx="6642274" cy="506078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255BF4C-28DE-DF42-9664-FE1577435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3977" y="1615266"/>
              <a:ext cx="6642274" cy="506078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571F79-3AE9-B141-9853-CB20A301E0C3}"/>
                </a:ext>
              </a:extLst>
            </p:cNvPr>
            <p:cNvSpPr txBox="1"/>
            <p:nvPr/>
          </p:nvSpPr>
          <p:spPr>
            <a:xfrm>
              <a:off x="5908255" y="4432975"/>
              <a:ext cx="33850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FF0000"/>
                  </a:solidFill>
                </a:rPr>
                <a:t>Ownership</a:t>
              </a:r>
              <a:r>
                <a:rPr lang="zh-CN" altLang="en-US" sz="22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200" b="1" dirty="0">
                  <a:solidFill>
                    <a:srgbClr val="FF0000"/>
                  </a:solidFill>
                </a:rPr>
                <a:t>Transfer</a:t>
              </a:r>
              <a:r>
                <a:rPr lang="zh-CN" altLang="en-US" sz="22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200" b="1" dirty="0">
                  <a:solidFill>
                    <a:srgbClr val="FF0000"/>
                  </a:solidFill>
                </a:rPr>
                <a:t>Chain</a:t>
              </a:r>
              <a:endParaRPr lang="en-US" sz="2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1" name="TextBox 35">
            <a:extLst>
              <a:ext uri="{FF2B5EF4-FFF2-40B4-BE49-F238E27FC236}">
                <a16:creationId xmlns:a16="http://schemas.microsoft.com/office/drawing/2014/main" id="{3C4DE4C4-128A-CE4B-A7BF-AC41F14DDBBA}"/>
              </a:ext>
            </a:extLst>
          </p:cNvPr>
          <p:cNvSpPr txBox="1"/>
          <p:nvPr/>
        </p:nvSpPr>
        <p:spPr>
          <a:xfrm>
            <a:off x="10759441" y="6088255"/>
            <a:ext cx="641202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18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26442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3"/>
          <p:cNvSpPr txBox="1"/>
          <p:nvPr/>
        </p:nvSpPr>
        <p:spPr>
          <a:xfrm>
            <a:off x="1007629" y="758794"/>
            <a:ext cx="8734386" cy="5344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64" indent="-27464" hangingPunct="0">
              <a:lnSpc>
                <a:spcPct val="130833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Evaluations</a:t>
            </a:r>
            <a:endParaRPr lang="en-US" sz="1588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AE1555-B6B4-BC42-A838-63FB7C169585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1442006-DB3D-B34D-9BB0-91430CDD7417}"/>
              </a:ext>
            </a:extLst>
          </p:cNvPr>
          <p:cNvSpPr txBox="1"/>
          <p:nvPr/>
        </p:nvSpPr>
        <p:spPr>
          <a:xfrm>
            <a:off x="10221888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EF13E1-9D57-814D-81B2-A20043C9AC71}"/>
              </a:ext>
            </a:extLst>
          </p:cNvPr>
          <p:cNvSpPr/>
          <p:nvPr/>
        </p:nvSpPr>
        <p:spPr>
          <a:xfrm>
            <a:off x="3226220" y="5030545"/>
            <a:ext cx="6258216" cy="350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b="1" spc="4" dirty="0">
                <a:solidFill>
                  <a:srgbClr val="000000"/>
                </a:solidFill>
                <a:latin typeface="Verdana"/>
                <a:ea typeface="Verdana"/>
              </a:rPr>
              <a:t>The</a:t>
            </a:r>
            <a:r>
              <a:rPr lang="zh-CN" altLang="en-US" b="1" spc="4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en-US" altLang="zh-CN" b="1" spc="4" dirty="0">
                <a:solidFill>
                  <a:srgbClr val="000000"/>
                </a:solidFill>
                <a:latin typeface="Verdana"/>
                <a:ea typeface="Verdana"/>
              </a:rPr>
              <a:t>effect</a:t>
            </a:r>
            <a:r>
              <a:rPr lang="zh-CN" altLang="en-US" b="1" spc="4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en-US" altLang="zh-CN" b="1" spc="4" dirty="0">
                <a:solidFill>
                  <a:srgbClr val="000000"/>
                </a:solidFill>
                <a:latin typeface="Verdana"/>
                <a:ea typeface="Verdana"/>
              </a:rPr>
              <a:t>of</a:t>
            </a:r>
            <a:r>
              <a:rPr lang="zh-CN" altLang="en-US" b="1" spc="4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en-US" altLang="zh-CN" b="1" spc="4" dirty="0">
                <a:solidFill>
                  <a:srgbClr val="000000"/>
                </a:solidFill>
                <a:latin typeface="Verdana"/>
                <a:ea typeface="Verdana"/>
              </a:rPr>
              <a:t>digital watermark embedding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236E7B-464E-604E-8D25-C18116DCCC25}"/>
              </a:ext>
            </a:extLst>
          </p:cNvPr>
          <p:cNvGrpSpPr/>
          <p:nvPr/>
        </p:nvGrpSpPr>
        <p:grpSpPr>
          <a:xfrm>
            <a:off x="3226220" y="2129436"/>
            <a:ext cx="5737438" cy="2594320"/>
            <a:chOff x="4275117" y="2314584"/>
            <a:chExt cx="3657600" cy="1724661"/>
          </a:xfrm>
        </p:grpSpPr>
        <p:sp>
          <p:nvSpPr>
            <p:cNvPr id="40" name="矩形 8">
              <a:extLst>
                <a:ext uri="{FF2B5EF4-FFF2-40B4-BE49-F238E27FC236}">
                  <a16:creationId xmlns:a16="http://schemas.microsoft.com/office/drawing/2014/main" id="{23F46E0C-9AEF-5249-8C08-912F7F6D885D}"/>
                </a:ext>
              </a:extLst>
            </p:cNvPr>
            <p:cNvSpPr/>
            <p:nvPr/>
          </p:nvSpPr>
          <p:spPr>
            <a:xfrm>
              <a:off x="4275117" y="2932284"/>
              <a:ext cx="3657600" cy="1106961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i="1"/>
            </a:p>
          </p:txBody>
        </p:sp>
        <p:sp>
          <p:nvSpPr>
            <p:cNvPr id="41" name="矩形 14">
              <a:extLst>
                <a:ext uri="{FF2B5EF4-FFF2-40B4-BE49-F238E27FC236}">
                  <a16:creationId xmlns:a16="http://schemas.microsoft.com/office/drawing/2014/main" id="{476DCD7D-AA10-D848-8CEF-F528A4B0DDBA}"/>
                </a:ext>
              </a:extLst>
            </p:cNvPr>
            <p:cNvSpPr/>
            <p:nvPr/>
          </p:nvSpPr>
          <p:spPr>
            <a:xfrm>
              <a:off x="5562824" y="3029006"/>
              <a:ext cx="1059683" cy="6426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i="1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BD63820-421C-F843-8BF2-254049A2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6416" y="3106525"/>
              <a:ext cx="762583" cy="499287"/>
            </a:xfrm>
            <a:prstGeom prst="rect">
              <a:avLst/>
            </a:prstGeom>
          </p:spPr>
        </p:pic>
        <p:sp>
          <p:nvSpPr>
            <p:cNvPr id="43" name="矩形 14">
              <a:extLst>
                <a:ext uri="{FF2B5EF4-FFF2-40B4-BE49-F238E27FC236}">
                  <a16:creationId xmlns:a16="http://schemas.microsoft.com/office/drawing/2014/main" id="{51B62AA8-3E0C-8445-8F41-CCC75A75DE73}"/>
                </a:ext>
              </a:extLst>
            </p:cNvPr>
            <p:cNvSpPr/>
            <p:nvPr/>
          </p:nvSpPr>
          <p:spPr>
            <a:xfrm>
              <a:off x="4389129" y="3040943"/>
              <a:ext cx="1059683" cy="6426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i="1"/>
            </a:p>
          </p:txBody>
        </p:sp>
        <p:pic>
          <p:nvPicPr>
            <p:cNvPr id="44" name="图片 111">
              <a:extLst>
                <a:ext uri="{FF2B5EF4-FFF2-40B4-BE49-F238E27FC236}">
                  <a16:creationId xmlns:a16="http://schemas.microsoft.com/office/drawing/2014/main" id="{2E9D6032-8C57-8B4A-B3FC-01463385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1267" y="3124998"/>
              <a:ext cx="762583" cy="49965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94F482-2737-B249-936D-926FF4A84209}"/>
                </a:ext>
              </a:extLst>
            </p:cNvPr>
            <p:cNvSpPr txBox="1"/>
            <p:nvPr/>
          </p:nvSpPr>
          <p:spPr>
            <a:xfrm>
              <a:off x="4275117" y="2314584"/>
              <a:ext cx="3657600" cy="245526"/>
            </a:xfrm>
            <a:prstGeom prst="rect">
              <a:avLst/>
            </a:prstGeom>
            <a:solidFill>
              <a:srgbClr val="DDC09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i="1" dirty="0">
                  <a:cs typeface="Times New Roman" panose="02020603050405020304" pitchFamily="18" charset="0"/>
                </a:rPr>
                <a:t>Owner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ID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+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Current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User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ID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+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Resource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ID</a:t>
              </a:r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89BE3B67-4BB2-C744-B4A3-C49DEDCCF0DA}"/>
                </a:ext>
              </a:extLst>
            </p:cNvPr>
            <p:cNvSpPr/>
            <p:nvPr/>
          </p:nvSpPr>
          <p:spPr>
            <a:xfrm rot="5400000">
              <a:off x="5957721" y="2681420"/>
              <a:ext cx="292390" cy="161841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14">
              <a:extLst>
                <a:ext uri="{FF2B5EF4-FFF2-40B4-BE49-F238E27FC236}">
                  <a16:creationId xmlns:a16="http://schemas.microsoft.com/office/drawing/2014/main" id="{64AA004A-6223-C945-A5D0-B9D43B8E5125}"/>
                </a:ext>
              </a:extLst>
            </p:cNvPr>
            <p:cNvSpPr/>
            <p:nvPr/>
          </p:nvSpPr>
          <p:spPr>
            <a:xfrm>
              <a:off x="6734787" y="3040943"/>
              <a:ext cx="1059683" cy="6426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i="1"/>
            </a:p>
          </p:txBody>
        </p:sp>
        <p:pic>
          <p:nvPicPr>
            <p:cNvPr id="48" name="图片 111">
              <a:extLst>
                <a:ext uri="{FF2B5EF4-FFF2-40B4-BE49-F238E27FC236}">
                  <a16:creationId xmlns:a16="http://schemas.microsoft.com/office/drawing/2014/main" id="{B61777FD-EB20-E445-A02F-CDCFE1824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5027" y="3120036"/>
              <a:ext cx="762583" cy="49965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A8ADBE5-B42C-0644-B60E-7BD16FEB9AB5}"/>
                </a:ext>
              </a:extLst>
            </p:cNvPr>
            <p:cNvSpPr/>
            <p:nvPr/>
          </p:nvSpPr>
          <p:spPr>
            <a:xfrm>
              <a:off x="4490830" y="3793024"/>
              <a:ext cx="856278" cy="214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500" b="1" dirty="0"/>
                <a:t>Original</a:t>
              </a:r>
              <a:r>
                <a:rPr lang="zh-CN" altLang="en-US" sz="1500" b="1" dirty="0"/>
                <a:t> </a:t>
              </a:r>
              <a:r>
                <a:rPr lang="en-US" altLang="zh-CN" sz="1500" b="1" dirty="0"/>
                <a:t>Image</a:t>
              </a:r>
              <a:endParaRPr lang="zh-CN" altLang="en-US" sz="1500" b="1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0E9004-A655-8147-8E31-0D078C709D37}"/>
                </a:ext>
              </a:extLst>
            </p:cNvPr>
            <p:cNvSpPr/>
            <p:nvPr/>
          </p:nvSpPr>
          <p:spPr>
            <a:xfrm>
              <a:off x="6716224" y="3793024"/>
              <a:ext cx="1156515" cy="214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500" b="1" dirty="0"/>
                <a:t>Watermarked</a:t>
              </a:r>
              <a:r>
                <a:rPr lang="zh-CN" altLang="en-US" sz="1500" b="1" dirty="0"/>
                <a:t> </a:t>
              </a:r>
              <a:r>
                <a:rPr lang="en-US" altLang="zh-CN" sz="1500" b="1" dirty="0"/>
                <a:t>Image</a:t>
              </a:r>
              <a:endParaRPr lang="zh-CN" altLang="en-US" sz="1500" b="1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94C94C-F097-234D-9768-A86865144E43}"/>
                </a:ext>
              </a:extLst>
            </p:cNvPr>
            <p:cNvSpPr/>
            <p:nvPr/>
          </p:nvSpPr>
          <p:spPr>
            <a:xfrm>
              <a:off x="5562291" y="3793024"/>
              <a:ext cx="989494" cy="214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500" b="1" dirty="0"/>
                <a:t>Scrambled</a:t>
              </a:r>
              <a:r>
                <a:rPr lang="zh-CN" altLang="en-US" sz="1500" b="1" dirty="0"/>
                <a:t> </a:t>
              </a:r>
              <a:r>
                <a:rPr lang="en-US" altLang="zh-CN" sz="1500" b="1" dirty="0"/>
                <a:t>Image</a:t>
              </a:r>
              <a:endParaRPr lang="zh-CN" altLang="en-US" sz="1500" b="1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D00A29E-CFFF-B44D-9F38-035A10FC40A5}"/>
              </a:ext>
            </a:extLst>
          </p:cNvPr>
          <p:cNvGrpSpPr/>
          <p:nvPr/>
        </p:nvGrpSpPr>
        <p:grpSpPr>
          <a:xfrm>
            <a:off x="2497687" y="2583060"/>
            <a:ext cx="7957873" cy="3043050"/>
            <a:chOff x="1985123" y="2618303"/>
            <a:chExt cx="7676092" cy="2992027"/>
          </a:xfrm>
        </p:grpSpPr>
        <p:pic>
          <p:nvPicPr>
            <p:cNvPr id="53" name="Picture 15">
              <a:extLst>
                <a:ext uri="{FF2B5EF4-FFF2-40B4-BE49-F238E27FC236}">
                  <a16:creationId xmlns:a16="http://schemas.microsoft.com/office/drawing/2014/main" id="{ED0CD453-42B0-644C-9793-FC3C2FE33108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985123" y="2618303"/>
              <a:ext cx="7408856" cy="299202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F295C7-D00E-BA47-8B31-6ABE406994C5}"/>
                </a:ext>
              </a:extLst>
            </p:cNvPr>
            <p:cNvSpPr txBox="1"/>
            <p:nvPr/>
          </p:nvSpPr>
          <p:spPr>
            <a:xfrm>
              <a:off x="7326554" y="3297175"/>
              <a:ext cx="23346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FF0000"/>
                  </a:solidFill>
                </a:rPr>
                <a:t>Watermark</a:t>
              </a:r>
              <a:r>
                <a:rPr lang="zh-CN" altLang="en-US" sz="22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200" b="1" dirty="0">
                  <a:solidFill>
                    <a:srgbClr val="FF0000"/>
                  </a:solidFill>
                </a:rPr>
                <a:t>Demo</a:t>
              </a:r>
              <a:endParaRPr lang="en-US" sz="2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TextBox 35">
            <a:extLst>
              <a:ext uri="{FF2B5EF4-FFF2-40B4-BE49-F238E27FC236}">
                <a16:creationId xmlns:a16="http://schemas.microsoft.com/office/drawing/2014/main" id="{4B56940D-2D1C-D44A-89C8-1C91D8CC8170}"/>
              </a:ext>
            </a:extLst>
          </p:cNvPr>
          <p:cNvSpPr txBox="1"/>
          <p:nvPr/>
        </p:nvSpPr>
        <p:spPr>
          <a:xfrm>
            <a:off x="10759441" y="6088255"/>
            <a:ext cx="641202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19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39165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C685D22-0D90-924F-9B1A-05C814460A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58061"/>
            <a:ext cx="12164290" cy="6916061"/>
          </a:xfrm>
          <a:prstGeom prst="rect">
            <a:avLst/>
          </a:prstGeom>
        </p:spPr>
      </p:pic>
      <p:sp>
        <p:nvSpPr>
          <p:cNvPr id="23" name="TextBox 35">
            <a:extLst>
              <a:ext uri="{FF2B5EF4-FFF2-40B4-BE49-F238E27FC236}">
                <a16:creationId xmlns:a16="http://schemas.microsoft.com/office/drawing/2014/main" id="{BB2E99C3-D052-0141-840E-92478D8D8EC1}"/>
              </a:ext>
            </a:extLst>
          </p:cNvPr>
          <p:cNvSpPr txBox="1"/>
          <p:nvPr/>
        </p:nvSpPr>
        <p:spPr>
          <a:xfrm>
            <a:off x="10838333" y="6088255"/>
            <a:ext cx="562309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2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3F464C-C1E8-CE4F-B6B6-E1614E4FB5FD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BF7722-200C-A64D-A6BA-7EF63BF2FD33}"/>
              </a:ext>
            </a:extLst>
          </p:cNvPr>
          <p:cNvSpPr txBox="1"/>
          <p:nvPr/>
        </p:nvSpPr>
        <p:spPr>
          <a:xfrm>
            <a:off x="10152613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sp>
        <p:nvSpPr>
          <p:cNvPr id="26" name="TextBox 711">
            <a:extLst>
              <a:ext uri="{FF2B5EF4-FFF2-40B4-BE49-F238E27FC236}">
                <a16:creationId xmlns:a16="http://schemas.microsoft.com/office/drawing/2014/main" id="{2C762242-1A62-7242-9284-2AD06E217678}"/>
              </a:ext>
            </a:extLst>
          </p:cNvPr>
          <p:cNvSpPr txBox="1"/>
          <p:nvPr/>
        </p:nvSpPr>
        <p:spPr>
          <a:xfrm>
            <a:off x="1007629" y="668028"/>
            <a:ext cx="2857789" cy="416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Motivation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B1FC60-ECEE-9B43-997C-6D71DA4FEE1C}"/>
              </a:ext>
            </a:extLst>
          </p:cNvPr>
          <p:cNvSpPr/>
          <p:nvPr/>
        </p:nvSpPr>
        <p:spPr>
          <a:xfrm>
            <a:off x="1909130" y="1645430"/>
            <a:ext cx="75701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protection of digital resource copyrights has drawn extensive public concern in the past decade.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methods, however, fail to satisfy the requirements due to their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timeliness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infringement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cumbersome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rights confirmation, etc. </a:t>
            </a:r>
          </a:p>
        </p:txBody>
      </p:sp>
    </p:spTree>
    <p:extLst>
      <p:ext uri="{BB962C8B-B14F-4D97-AF65-F5344CB8AC3E}">
        <p14:creationId xmlns:p14="http://schemas.microsoft.com/office/powerpoint/2010/main" val="146480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85"/>
          <p:cNvSpPr txBox="1"/>
          <p:nvPr/>
        </p:nvSpPr>
        <p:spPr>
          <a:xfrm>
            <a:off x="1229306" y="823864"/>
            <a:ext cx="9106185" cy="4791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2912" b="1" spc="4" dirty="0">
                <a:solidFill>
                  <a:srgbClr val="0A2476"/>
                </a:solidFill>
                <a:latin typeface="Verdana"/>
                <a:ea typeface="Verdana"/>
              </a:rPr>
              <a:t>Con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clusion</a:t>
            </a:r>
          </a:p>
          <a:p>
            <a:pPr>
              <a:lnSpc>
                <a:spcPct val="60000"/>
              </a:lnSpc>
            </a:pPr>
            <a:endParaRPr lang="en-US" altLang="zh-CN" sz="2912" b="1" dirty="0">
              <a:solidFill>
                <a:srgbClr val="0A2476"/>
              </a:solidFill>
              <a:latin typeface="Verdana"/>
              <a:ea typeface="Verdana"/>
            </a:endParaRP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949"/>
              </a:lnSpc>
            </a:pPr>
            <a:endParaRPr lang="en-US" sz="1588" dirty="0"/>
          </a:p>
          <a:p>
            <a:pPr>
              <a:lnSpc>
                <a:spcPct val="101250"/>
              </a:lnSpc>
            </a:pPr>
            <a:r>
              <a:rPr lang="en-US" altLang="zh-CN" sz="2559" dirty="0">
                <a:solidFill>
                  <a:srgbClr val="B35D20"/>
                </a:solidFill>
                <a:latin typeface="Verdana"/>
                <a:ea typeface="Verdana"/>
              </a:rPr>
              <a:t>•</a:t>
            </a:r>
            <a:r>
              <a:rPr lang="en-US" altLang="zh-CN" sz="2559" spc="-79" dirty="0">
                <a:solidFill>
                  <a:srgbClr val="B35D20"/>
                </a:solidFill>
                <a:latin typeface="Verdana"/>
                <a:cs typeface="Verdana"/>
              </a:rPr>
              <a:t> </a:t>
            </a:r>
            <a:r>
              <a:rPr lang="en-US" altLang="zh-CN" sz="2559" b="1" spc="-79" dirty="0">
                <a:solidFill>
                  <a:srgbClr val="B35D20"/>
                </a:solidFill>
                <a:latin typeface="Verdana"/>
                <a:ea typeface="Verdana"/>
                <a:cs typeface="Verdana"/>
              </a:rPr>
              <a:t>Digital</a:t>
            </a:r>
            <a:r>
              <a:rPr lang="zh-CN" altLang="en-US" sz="2559" b="1" spc="-79" dirty="0">
                <a:solidFill>
                  <a:srgbClr val="B35D20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altLang="zh-CN" sz="2559" b="1" spc="-79" dirty="0">
                <a:solidFill>
                  <a:srgbClr val="B35D20"/>
                </a:solidFill>
                <a:latin typeface="Verdana"/>
                <a:ea typeface="Verdana"/>
                <a:cs typeface="Verdana"/>
              </a:rPr>
              <a:t>resource</a:t>
            </a:r>
            <a:r>
              <a:rPr lang="zh-CN" altLang="en-US" sz="2559" b="1" spc="-79" dirty="0">
                <a:solidFill>
                  <a:srgbClr val="B35D20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altLang="zh-CN" sz="2559" b="1" spc="-79" dirty="0">
                <a:solidFill>
                  <a:srgbClr val="B35D20"/>
                </a:solidFill>
                <a:latin typeface="Verdana"/>
                <a:ea typeface="Verdana"/>
                <a:cs typeface="Verdana"/>
              </a:rPr>
              <a:t>confirmation</a:t>
            </a:r>
            <a:r>
              <a:rPr lang="zh-CN" altLang="en-US" sz="2559" b="1" spc="-79" dirty="0">
                <a:solidFill>
                  <a:srgbClr val="B35D20"/>
                </a:solidFill>
                <a:latin typeface="Verdana"/>
                <a:ea typeface="Verdana"/>
                <a:cs typeface="Verdana"/>
              </a:rPr>
              <a:t> </a:t>
            </a:r>
            <a:endParaRPr lang="en-US" altLang="zh-CN" sz="2559" b="1" spc="-79" dirty="0">
              <a:solidFill>
                <a:srgbClr val="B35D20"/>
              </a:solidFill>
              <a:latin typeface="Verdana"/>
              <a:ea typeface="Verdana"/>
              <a:cs typeface="Verdana"/>
            </a:endParaRPr>
          </a:p>
          <a:p>
            <a:pPr lvl="1" algn="just">
              <a:lnSpc>
                <a:spcPct val="101250"/>
              </a:lnSpc>
            </a:pP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We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employ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the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i="1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Hyperledger</a:t>
            </a:r>
            <a:r>
              <a:rPr lang="zh-CN" altLang="en-US" sz="2559" i="1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i="1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Fabric</a:t>
            </a:r>
            <a:r>
              <a:rPr lang="zh-CN" altLang="en-US" sz="2559" i="1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to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construct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the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basic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blockchain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system,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designing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smart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contracts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to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achieve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digital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resource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rights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confirmation,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including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the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ownership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and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usufruct.</a:t>
            </a:r>
            <a:endParaRPr lang="en-US" sz="158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1743"/>
              </a:lnSpc>
            </a:pPr>
            <a:endParaRPr lang="en-US" sz="1588" dirty="0"/>
          </a:p>
          <a:p>
            <a:pPr>
              <a:lnSpc>
                <a:spcPct val="101250"/>
              </a:lnSpc>
            </a:pPr>
            <a:r>
              <a:rPr lang="en-US" altLang="zh-CN" sz="2559" dirty="0">
                <a:solidFill>
                  <a:srgbClr val="2F902A"/>
                </a:solidFill>
                <a:latin typeface="Verdana"/>
                <a:ea typeface="Verdana"/>
              </a:rPr>
              <a:t>•</a:t>
            </a:r>
            <a:r>
              <a:rPr lang="en-US" altLang="zh-CN" sz="2559" spc="-101" dirty="0">
                <a:solidFill>
                  <a:srgbClr val="2F902A"/>
                </a:solidFill>
                <a:latin typeface="Verdana"/>
                <a:cs typeface="Verdana"/>
              </a:rPr>
              <a:t> </a:t>
            </a:r>
            <a:r>
              <a:rPr lang="en-US" altLang="zh-CN" sz="2559" b="1" spc="-101" dirty="0">
                <a:solidFill>
                  <a:srgbClr val="2F902A"/>
                </a:solidFill>
                <a:latin typeface="Verdana"/>
                <a:ea typeface="Verdana"/>
                <a:cs typeface="Verdana"/>
              </a:rPr>
              <a:t>Infringement</a:t>
            </a:r>
            <a:r>
              <a:rPr lang="zh-CN" altLang="en-US" sz="2559" b="1" spc="-101" dirty="0">
                <a:solidFill>
                  <a:srgbClr val="2F902A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altLang="zh-CN" sz="2559" b="1" spc="-101" dirty="0">
                <a:solidFill>
                  <a:srgbClr val="2F902A"/>
                </a:solidFill>
                <a:latin typeface="Verdana"/>
                <a:ea typeface="Verdana"/>
                <a:cs typeface="Verdana"/>
              </a:rPr>
              <a:t>Tracking</a:t>
            </a:r>
            <a:r>
              <a:rPr lang="zh-CN" altLang="en-US" sz="2559" b="1" spc="-101" dirty="0">
                <a:solidFill>
                  <a:srgbClr val="2F902A"/>
                </a:solidFill>
                <a:latin typeface="Verdana"/>
                <a:ea typeface="Verdana"/>
                <a:cs typeface="Verdana"/>
              </a:rPr>
              <a:t> </a:t>
            </a:r>
            <a:endParaRPr lang="en-US" altLang="zh-CN" sz="2559" b="1" spc="-101" dirty="0">
              <a:solidFill>
                <a:srgbClr val="2F902A"/>
              </a:solidFill>
              <a:latin typeface="Verdana"/>
              <a:ea typeface="Verdana"/>
              <a:cs typeface="Verdana"/>
            </a:endParaRPr>
          </a:p>
          <a:p>
            <a:pPr lvl="1" algn="just">
              <a:lnSpc>
                <a:spcPct val="101250"/>
              </a:lnSpc>
            </a:pP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We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foster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the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study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of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using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the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digital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watermarking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combined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with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the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rights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transfer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chain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based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on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blockchain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to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realize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infringement</a:t>
            </a:r>
            <a:r>
              <a:rPr lang="zh-CN" altLang="en-US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 </a:t>
            </a:r>
            <a:r>
              <a:rPr lang="en-US" altLang="zh-CN" sz="2559" spc="-79" dirty="0">
                <a:solidFill>
                  <a:srgbClr val="151544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  <a:t>tracking.</a:t>
            </a:r>
            <a:endParaRPr lang="en-US" sz="158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AE914E-4DE5-F94A-BC24-A1C7CDC38F5A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BF1F7-AB30-9449-B3B0-A4BFD0AF4D7B}"/>
              </a:ext>
            </a:extLst>
          </p:cNvPr>
          <p:cNvSpPr txBox="1"/>
          <p:nvPr/>
        </p:nvSpPr>
        <p:spPr>
          <a:xfrm>
            <a:off x="10221888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C20BC2FD-C12B-3143-8973-9E0C8BD384AB}"/>
              </a:ext>
            </a:extLst>
          </p:cNvPr>
          <p:cNvSpPr txBox="1"/>
          <p:nvPr/>
        </p:nvSpPr>
        <p:spPr>
          <a:xfrm>
            <a:off x="10759441" y="6088255"/>
            <a:ext cx="641202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20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70608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89"/>
          <p:cNvSpPr txBox="1"/>
          <p:nvPr/>
        </p:nvSpPr>
        <p:spPr>
          <a:xfrm>
            <a:off x="5028173" y="3209363"/>
            <a:ext cx="6559377" cy="1998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969990">
              <a:lnSpc>
                <a:spcPct val="101250"/>
              </a:lnSpc>
            </a:pPr>
            <a:endParaRPr lang="en-US" sz="1588" dirty="0"/>
          </a:p>
          <a:p>
            <a:pPr>
              <a:lnSpc>
                <a:spcPct val="101250"/>
              </a:lnSpc>
            </a:pPr>
            <a:r>
              <a:rPr lang="en-US" altLang="zh-CN" sz="3265" b="1" i="1" dirty="0">
                <a:solidFill>
                  <a:srgbClr val="000000"/>
                </a:solidFill>
                <a:latin typeface="Verdana"/>
                <a:ea typeface="Verdana"/>
              </a:rPr>
              <a:t>Thank</a:t>
            </a:r>
            <a:r>
              <a:rPr lang="en-US" altLang="zh-CN" sz="3265" b="1" i="1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altLang="zh-CN" sz="3265" b="1" i="1" dirty="0">
                <a:solidFill>
                  <a:srgbClr val="000000"/>
                </a:solidFill>
                <a:latin typeface="Verdana"/>
                <a:ea typeface="Verdana"/>
              </a:rPr>
              <a:t>you</a:t>
            </a:r>
            <a:r>
              <a:rPr lang="en-US" altLang="zh-CN" sz="3265" b="1" i="1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altLang="zh-CN" sz="3265" b="1" i="1" dirty="0">
                <a:solidFill>
                  <a:srgbClr val="000000"/>
                </a:solidFill>
                <a:latin typeface="Verdana"/>
                <a:ea typeface="Verdana"/>
              </a:rPr>
              <a:t>for</a:t>
            </a:r>
            <a:r>
              <a:rPr lang="en-US" altLang="zh-CN" sz="3265" b="1" i="1" spc="-326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altLang="zh-CN" sz="3265" b="1" i="1" dirty="0">
                <a:solidFill>
                  <a:srgbClr val="000000"/>
                </a:solidFill>
                <a:latin typeface="Verdana"/>
                <a:ea typeface="Verdana"/>
              </a:rPr>
              <a:t>listening!</a:t>
            </a:r>
          </a:p>
          <a:p>
            <a:pPr>
              <a:lnSpc>
                <a:spcPct val="101250"/>
              </a:lnSpc>
            </a:pPr>
            <a:endParaRPr lang="en-US" altLang="zh-CN" sz="3265" b="1" i="1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1071"/>
              </a:lnSpc>
            </a:pPr>
            <a:endParaRPr lang="en-US" sz="158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1DBC2-79F5-E74C-8472-1835D6A3093F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1607-34BA-464D-B3AA-5FDA5CCFBA9C}"/>
              </a:ext>
            </a:extLst>
          </p:cNvPr>
          <p:cNvSpPr txBox="1"/>
          <p:nvPr/>
        </p:nvSpPr>
        <p:spPr>
          <a:xfrm>
            <a:off x="10221888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6A9F1C00-E5D4-F94F-A15F-820ED9CB85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656710" y="1656711"/>
            <a:ext cx="6913422" cy="3600000"/>
          </a:xfrm>
          <a:prstGeom prst="rect">
            <a:avLst/>
          </a:prstGeom>
        </p:spPr>
      </p:pic>
      <p:sp>
        <p:nvSpPr>
          <p:cNvPr id="9" name="TextBox 35">
            <a:extLst>
              <a:ext uri="{FF2B5EF4-FFF2-40B4-BE49-F238E27FC236}">
                <a16:creationId xmlns:a16="http://schemas.microsoft.com/office/drawing/2014/main" id="{6D965EB1-CA12-8B49-8D35-9C852F47DE1B}"/>
              </a:ext>
            </a:extLst>
          </p:cNvPr>
          <p:cNvSpPr txBox="1"/>
          <p:nvPr/>
        </p:nvSpPr>
        <p:spPr>
          <a:xfrm>
            <a:off x="10759441" y="6088255"/>
            <a:ext cx="641202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21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pic>
        <p:nvPicPr>
          <p:cNvPr id="10" name="Picture 4" descr="http://pic.gerenjianli.com/xiaohui2046/b409.jpg">
            <a:extLst>
              <a:ext uri="{FF2B5EF4-FFF2-40B4-BE49-F238E27FC236}">
                <a16:creationId xmlns:a16="http://schemas.microsoft.com/office/drawing/2014/main" id="{A7B42841-3CB3-654F-B597-2E3A42FC6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42" y="164113"/>
            <a:ext cx="882675" cy="89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timgsa.baidu.com/timg?image&amp;quality=80&amp;size=b9999_10000&amp;sec=1557835213&amp;di=2dc3c4f3660bb14db6f569d41fc589a9&amp;imgtype=jpg&amp;er=1&amp;src=http%3A%2F%2Fs8.sinaimg.cn%2Fmw690%2F67104c82gd4c7a9197937%26amp%3B690">
            <a:extLst>
              <a:ext uri="{FF2B5EF4-FFF2-40B4-BE49-F238E27FC236}">
                <a16:creationId xmlns:a16="http://schemas.microsoft.com/office/drawing/2014/main" id="{CD660927-547C-9F4A-AD05-676790106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880" y="164113"/>
            <a:ext cx="891467" cy="89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C05984-B592-C341-B3FD-4C85324BD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293" y="137912"/>
            <a:ext cx="1620372" cy="9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4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5">
            <a:extLst>
              <a:ext uri="{FF2B5EF4-FFF2-40B4-BE49-F238E27FC236}">
                <a16:creationId xmlns:a16="http://schemas.microsoft.com/office/drawing/2014/main" id="{7F81BECE-39F7-FE4C-81C4-503B091D6562}"/>
              </a:ext>
            </a:extLst>
          </p:cNvPr>
          <p:cNvSpPr txBox="1"/>
          <p:nvPr/>
        </p:nvSpPr>
        <p:spPr>
          <a:xfrm>
            <a:off x="10838333" y="6088255"/>
            <a:ext cx="562309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3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4B5EB-ED88-424C-907C-8A99D4FCE799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A4C4D-C0A0-904A-BE74-FABBF69AA617}"/>
              </a:ext>
            </a:extLst>
          </p:cNvPr>
          <p:cNvSpPr txBox="1"/>
          <p:nvPr/>
        </p:nvSpPr>
        <p:spPr>
          <a:xfrm>
            <a:off x="10152613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  <p:sp>
        <p:nvSpPr>
          <p:cNvPr id="11" name="TextBox 711">
            <a:extLst>
              <a:ext uri="{FF2B5EF4-FFF2-40B4-BE49-F238E27FC236}">
                <a16:creationId xmlns:a16="http://schemas.microsoft.com/office/drawing/2014/main" id="{A03BA02E-02A1-0C45-9B60-027ECAD04A29}"/>
              </a:ext>
            </a:extLst>
          </p:cNvPr>
          <p:cNvSpPr txBox="1"/>
          <p:nvPr/>
        </p:nvSpPr>
        <p:spPr>
          <a:xfrm>
            <a:off x="1007629" y="668029"/>
            <a:ext cx="5385476" cy="416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What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are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smart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contracts?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794F66-27F1-DA4D-920B-650ABDD01F97}"/>
              </a:ext>
            </a:extLst>
          </p:cNvPr>
          <p:cNvSpPr/>
          <p:nvPr/>
        </p:nvSpPr>
        <p:spPr>
          <a:xfrm>
            <a:off x="1622364" y="1651231"/>
            <a:ext cx="89472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en-US" sz="2800" b="1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contracts </a:t>
            </a:r>
            <a:r>
              <a:rPr lang="en-US" sz="280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lines of code that are stored on a </a:t>
            </a:r>
            <a:r>
              <a:rPr lang="en-US" sz="2800" b="1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sz="280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automatically execute when predetermined terms and conditions are</a:t>
            </a:r>
            <a:r>
              <a:rPr lang="zh-CN" altLang="en-US" sz="280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satisfied</a:t>
            </a:r>
            <a:r>
              <a:rPr lang="en-US" sz="280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86C7C-F9BF-7D44-BE65-B011FD0147A9}"/>
              </a:ext>
            </a:extLst>
          </p:cNvPr>
          <p:cNvSpPr/>
          <p:nvPr/>
        </p:nvSpPr>
        <p:spPr>
          <a:xfrm>
            <a:off x="1622364" y="3687771"/>
            <a:ext cx="89472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en-US" sz="2800" b="1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sz="280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shared, distributed ledger on which transactions are digitally recorded and linked together so that they provide the entire history or provenance of an asset. 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32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1">
            <a:extLst>
              <a:ext uri="{FF2B5EF4-FFF2-40B4-BE49-F238E27FC236}">
                <a16:creationId xmlns:a16="http://schemas.microsoft.com/office/drawing/2014/main" id="{3A145636-A673-F443-99D7-8435BAF713E8}"/>
              </a:ext>
            </a:extLst>
          </p:cNvPr>
          <p:cNvSpPr/>
          <p:nvPr/>
        </p:nvSpPr>
        <p:spPr>
          <a:xfrm>
            <a:off x="1385832" y="1768438"/>
            <a:ext cx="3673848" cy="361128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94" name="文本框 5">
            <a:extLst>
              <a:ext uri="{FF2B5EF4-FFF2-40B4-BE49-F238E27FC236}">
                <a16:creationId xmlns:a16="http://schemas.microsoft.com/office/drawing/2014/main" id="{D6FE6085-A1B5-DE4E-9E1E-3CEBDE49A449}"/>
              </a:ext>
            </a:extLst>
          </p:cNvPr>
          <p:cNvSpPr txBox="1"/>
          <p:nvPr/>
        </p:nvSpPr>
        <p:spPr>
          <a:xfrm>
            <a:off x="2849874" y="2113846"/>
            <a:ext cx="12999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Arial"/>
                <a:ea typeface="微软雅黑"/>
              </a:rPr>
              <a:t>01</a:t>
            </a:r>
            <a:endParaRPr lang="zh-CN" altLang="en-US" sz="4000" b="1" dirty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95" name="组合 22">
            <a:extLst>
              <a:ext uri="{FF2B5EF4-FFF2-40B4-BE49-F238E27FC236}">
                <a16:creationId xmlns:a16="http://schemas.microsoft.com/office/drawing/2014/main" id="{96588EFB-6E41-C547-8B0E-96B160DAC9A8}"/>
              </a:ext>
            </a:extLst>
          </p:cNvPr>
          <p:cNvGrpSpPr/>
          <p:nvPr/>
        </p:nvGrpSpPr>
        <p:grpSpPr>
          <a:xfrm>
            <a:off x="1734911" y="2729398"/>
            <a:ext cx="3499310" cy="2147481"/>
            <a:chOff x="6660439" y="1425014"/>
            <a:chExt cx="3239066" cy="2769552"/>
          </a:xfrm>
        </p:grpSpPr>
        <p:sp>
          <p:nvSpPr>
            <p:cNvPr id="98" name="矩形 23">
              <a:extLst>
                <a:ext uri="{FF2B5EF4-FFF2-40B4-BE49-F238E27FC236}">
                  <a16:creationId xmlns:a16="http://schemas.microsoft.com/office/drawing/2014/main" id="{51D4D603-ADF1-D042-B0EA-FAC574B18736}"/>
                </a:ext>
              </a:extLst>
            </p:cNvPr>
            <p:cNvSpPr/>
            <p:nvPr/>
          </p:nvSpPr>
          <p:spPr>
            <a:xfrm>
              <a:off x="7145122" y="2014584"/>
              <a:ext cx="2754383" cy="21799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en-US" altLang="zh-CN" sz="220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endParaRPr lang="en-US" altLang="zh-CN" sz="22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200" b="1" dirty="0">
                  <a:solidFill>
                    <a:schemeClr val="bg1"/>
                  </a:solidFill>
                </a:rPr>
                <a:t>Ownership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200" b="1" dirty="0">
                  <a:solidFill>
                    <a:schemeClr val="bg1"/>
                  </a:solidFill>
                </a:rPr>
                <a:t>Usufruct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99" name="矩形 24">
              <a:extLst>
                <a:ext uri="{FF2B5EF4-FFF2-40B4-BE49-F238E27FC236}">
                  <a16:creationId xmlns:a16="http://schemas.microsoft.com/office/drawing/2014/main" id="{7F307B39-8D22-6949-8531-EA7D43C0A2AB}"/>
                </a:ext>
              </a:extLst>
            </p:cNvPr>
            <p:cNvSpPr/>
            <p:nvPr/>
          </p:nvSpPr>
          <p:spPr>
            <a:xfrm>
              <a:off x="6660439" y="1425014"/>
              <a:ext cx="2754382" cy="13098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000" b="1" dirty="0">
                  <a:solidFill>
                    <a:schemeClr val="bg1"/>
                  </a:solidFill>
                </a:rPr>
                <a:t>Digital Resource Confirmation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0" name="矩形 1">
            <a:extLst>
              <a:ext uri="{FF2B5EF4-FFF2-40B4-BE49-F238E27FC236}">
                <a16:creationId xmlns:a16="http://schemas.microsoft.com/office/drawing/2014/main" id="{8E96A282-7DA9-FD42-B7A4-0B8ACAE2BCAB}"/>
              </a:ext>
            </a:extLst>
          </p:cNvPr>
          <p:cNvSpPr/>
          <p:nvPr/>
        </p:nvSpPr>
        <p:spPr>
          <a:xfrm>
            <a:off x="7097085" y="1768438"/>
            <a:ext cx="3673848" cy="36112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1" name="文本框 5">
            <a:extLst>
              <a:ext uri="{FF2B5EF4-FFF2-40B4-BE49-F238E27FC236}">
                <a16:creationId xmlns:a16="http://schemas.microsoft.com/office/drawing/2014/main" id="{5B4D7B4B-02F2-F148-BBA3-DEC93CAFFE30}"/>
              </a:ext>
            </a:extLst>
          </p:cNvPr>
          <p:cNvSpPr txBox="1"/>
          <p:nvPr/>
        </p:nvSpPr>
        <p:spPr>
          <a:xfrm>
            <a:off x="8561127" y="2113846"/>
            <a:ext cx="12999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Arial"/>
                <a:ea typeface="微软雅黑"/>
              </a:rPr>
              <a:t>02</a:t>
            </a:r>
            <a:endParaRPr lang="zh-CN" altLang="en-US" sz="4000" b="1" dirty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102" name="组合 22">
            <a:extLst>
              <a:ext uri="{FF2B5EF4-FFF2-40B4-BE49-F238E27FC236}">
                <a16:creationId xmlns:a16="http://schemas.microsoft.com/office/drawing/2014/main" id="{CFB6412E-C6B2-124A-9ADD-A6503D589DAD}"/>
              </a:ext>
            </a:extLst>
          </p:cNvPr>
          <p:cNvGrpSpPr/>
          <p:nvPr/>
        </p:nvGrpSpPr>
        <p:grpSpPr>
          <a:xfrm>
            <a:off x="7532205" y="2760177"/>
            <a:ext cx="2975686" cy="2116701"/>
            <a:chOff x="6740079" y="1464709"/>
            <a:chExt cx="2754383" cy="2729855"/>
          </a:xfrm>
        </p:grpSpPr>
        <p:sp>
          <p:nvSpPr>
            <p:cNvPr id="103" name="矩形 23">
              <a:extLst>
                <a:ext uri="{FF2B5EF4-FFF2-40B4-BE49-F238E27FC236}">
                  <a16:creationId xmlns:a16="http://schemas.microsoft.com/office/drawing/2014/main" id="{4F422D6A-0FE6-B141-A466-7A456EA0B2AF}"/>
                </a:ext>
              </a:extLst>
            </p:cNvPr>
            <p:cNvSpPr/>
            <p:nvPr/>
          </p:nvSpPr>
          <p:spPr>
            <a:xfrm>
              <a:off x="6740079" y="2014582"/>
              <a:ext cx="2754383" cy="21799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en-US" altLang="zh-CN" sz="220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endParaRPr lang="en-US" altLang="zh-CN" sz="2200" dirty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200" b="1" dirty="0">
                  <a:solidFill>
                    <a:schemeClr val="bg1"/>
                  </a:solidFill>
                </a:rPr>
                <a:t>Rights Transfer chain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2200" b="1" dirty="0">
                  <a:solidFill>
                    <a:schemeClr val="bg1"/>
                  </a:solidFill>
                </a:rPr>
                <a:t>Digital watermark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04" name="矩形 24">
              <a:extLst>
                <a:ext uri="{FF2B5EF4-FFF2-40B4-BE49-F238E27FC236}">
                  <a16:creationId xmlns:a16="http://schemas.microsoft.com/office/drawing/2014/main" id="{45AFE16D-5A45-564E-B8DA-0F0DFC5B8EF7}"/>
                </a:ext>
              </a:extLst>
            </p:cNvPr>
            <p:cNvSpPr/>
            <p:nvPr/>
          </p:nvSpPr>
          <p:spPr>
            <a:xfrm>
              <a:off x="6827510" y="1464709"/>
              <a:ext cx="2420238" cy="13098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000" b="1" dirty="0">
                  <a:solidFill>
                    <a:schemeClr val="bg1"/>
                  </a:solidFill>
                </a:rPr>
                <a:t>Infringement Tracking</a:t>
              </a:r>
              <a:endParaRPr lang="zh-CN" altLang="en-US" sz="3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5" name="TextBox 35">
            <a:extLst>
              <a:ext uri="{FF2B5EF4-FFF2-40B4-BE49-F238E27FC236}">
                <a16:creationId xmlns:a16="http://schemas.microsoft.com/office/drawing/2014/main" id="{E365B999-BA77-C64C-8816-0062E099EC7E}"/>
              </a:ext>
            </a:extLst>
          </p:cNvPr>
          <p:cNvSpPr txBox="1"/>
          <p:nvPr/>
        </p:nvSpPr>
        <p:spPr>
          <a:xfrm>
            <a:off x="10838333" y="6088255"/>
            <a:ext cx="562309" cy="227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4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4B14059-58C7-B344-9A35-1F880E35B6F7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2C69E5B-B435-5E48-BD26-C6F508230980}"/>
              </a:ext>
            </a:extLst>
          </p:cNvPr>
          <p:cNvSpPr txBox="1"/>
          <p:nvPr/>
        </p:nvSpPr>
        <p:spPr>
          <a:xfrm>
            <a:off x="10152613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83011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3"/>
          <p:cNvSpPr txBox="1"/>
          <p:nvPr/>
        </p:nvSpPr>
        <p:spPr>
          <a:xfrm>
            <a:off x="2124020" y="5574466"/>
            <a:ext cx="7979266" cy="755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165474">
              <a:lnSpc>
                <a:spcPct val="101250"/>
              </a:lnSpc>
            </a:pPr>
            <a:r>
              <a:rPr lang="zh-CN" altLang="en-US" sz="2912" spc="-9" dirty="0">
                <a:solidFill>
                  <a:srgbClr val="000000"/>
                </a:solidFill>
                <a:latin typeface="Verdana"/>
                <a:ea typeface="Verdana"/>
              </a:rPr>
              <a:t>  </a:t>
            </a:r>
            <a:endParaRPr lang="en-US" sz="1588" dirty="0"/>
          </a:p>
          <a:p>
            <a:pPr algn="ctr">
              <a:lnSpc>
                <a:spcPct val="101250"/>
              </a:lnSpc>
            </a:pPr>
            <a:r>
              <a:rPr lang="en-US" altLang="zh-CN" sz="2118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2118" b="1" dirty="0">
                <a:solidFill>
                  <a:srgbClr val="000000"/>
                </a:solidFill>
                <a:latin typeface="Verdana" panose="020B0604030504040204" pitchFamily="34" charset="0"/>
                <a:ea typeface="Verdana"/>
                <a:cs typeface="Verdana" panose="020B0604030504040204" pitchFamily="34" charset="0"/>
              </a:rPr>
              <a:t> </a:t>
            </a:r>
            <a:r>
              <a:rPr lang="en-US" altLang="zh-CN" sz="2118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Architecture</a:t>
            </a:r>
            <a:r>
              <a:rPr lang="zh-CN" altLang="en-US" sz="2118" b="1" spc="92" dirty="0">
                <a:solidFill>
                  <a:srgbClr val="000000"/>
                </a:solidFill>
                <a:latin typeface="Verdana" panose="020B0604030504040204" pitchFamily="34" charset="0"/>
                <a:ea typeface="Verdana"/>
                <a:cs typeface="Verdana" panose="020B0604030504040204" pitchFamily="34" charset="0"/>
              </a:rPr>
              <a:t> </a:t>
            </a:r>
            <a:r>
              <a:rPr lang="en-US" altLang="zh-CN" sz="2118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2118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118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Whole</a:t>
            </a:r>
            <a:r>
              <a:rPr lang="zh-CN" altLang="en-US" sz="2118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118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Proposed</a:t>
            </a:r>
            <a:r>
              <a:rPr lang="zh-CN" altLang="en-US" sz="2118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118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</a:t>
            </a:r>
            <a:endParaRPr lang="en-US" altLang="zh-CN" sz="2118" b="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838333" y="6088255"/>
            <a:ext cx="562309" cy="227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5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922351-DBC0-9040-9B6E-06465C4728C1}"/>
              </a:ext>
            </a:extLst>
          </p:cNvPr>
          <p:cNvGrpSpPr/>
          <p:nvPr/>
        </p:nvGrpSpPr>
        <p:grpSpPr>
          <a:xfrm>
            <a:off x="331612" y="1055433"/>
            <a:ext cx="11446062" cy="4439055"/>
            <a:chOff x="331612" y="1055433"/>
            <a:chExt cx="11446062" cy="4439055"/>
          </a:xfrm>
        </p:grpSpPr>
        <p:sp>
          <p:nvSpPr>
            <p:cNvPr id="14" name="Freeform 14"/>
            <p:cNvSpPr/>
            <p:nvPr/>
          </p:nvSpPr>
          <p:spPr>
            <a:xfrm>
              <a:off x="8306899" y="1288677"/>
              <a:ext cx="2868704" cy="481851"/>
            </a:xfrm>
            <a:custGeom>
              <a:avLst/>
              <a:gdLst>
                <a:gd name="connsiteX0" fmla="*/ 12698 w 3251198"/>
                <a:gd name="connsiteY0" fmla="*/ 546098 h 546098"/>
                <a:gd name="connsiteX1" fmla="*/ 3251200 w 3251198"/>
                <a:gd name="connsiteY1" fmla="*/ 546098 h 546098"/>
                <a:gd name="connsiteX2" fmla="*/ 3251200 w 3251198"/>
                <a:gd name="connsiteY2" fmla="*/ 12698 h 546098"/>
                <a:gd name="connsiteX3" fmla="*/ 12698 w 3251198"/>
                <a:gd name="connsiteY3" fmla="*/ 12698 h 546098"/>
                <a:gd name="connsiteX4" fmla="*/ 12698 w 3251198"/>
                <a:gd name="connsiteY4" fmla="*/ 546098 h 54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546098">
                  <a:moveTo>
                    <a:pt x="12698" y="546098"/>
                  </a:moveTo>
                  <a:lnTo>
                    <a:pt x="3251200" y="546098"/>
                  </a:lnTo>
                  <a:lnTo>
                    <a:pt x="3251200" y="12698"/>
                  </a:lnTo>
                  <a:lnTo>
                    <a:pt x="12698" y="12698"/>
                  </a:lnTo>
                  <a:lnTo>
                    <a:pt x="12698" y="546098"/>
                  </a:lnTo>
                  <a:close/>
                </a:path>
              </a:pathLst>
            </a:custGeom>
            <a:solidFill>
              <a:srgbClr val="0A247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295693" y="1277472"/>
              <a:ext cx="2868704" cy="481851"/>
            </a:xfrm>
            <a:custGeom>
              <a:avLst/>
              <a:gdLst>
                <a:gd name="connsiteX0" fmla="*/ 25397 w 3251198"/>
                <a:gd name="connsiteY0" fmla="*/ 25398 h 546098"/>
                <a:gd name="connsiteX1" fmla="*/ 3263876 w 3251198"/>
                <a:gd name="connsiteY1" fmla="*/ 25398 h 546098"/>
                <a:gd name="connsiteX2" fmla="*/ 3263876 w 3251198"/>
                <a:gd name="connsiteY2" fmla="*/ 558796 h 546098"/>
                <a:gd name="connsiteX3" fmla="*/ 25397 w 3251198"/>
                <a:gd name="connsiteY3" fmla="*/ 558796 h 546098"/>
                <a:gd name="connsiteX4" fmla="*/ 25397 w 3251198"/>
                <a:gd name="connsiteY4" fmla="*/ 25398 h 54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546098">
                  <a:moveTo>
                    <a:pt x="25397" y="25398"/>
                  </a:moveTo>
                  <a:lnTo>
                    <a:pt x="3263876" y="25398"/>
                  </a:lnTo>
                  <a:lnTo>
                    <a:pt x="3263876" y="558796"/>
                  </a:lnTo>
                  <a:lnTo>
                    <a:pt x="25397" y="558796"/>
                  </a:lnTo>
                  <a:lnTo>
                    <a:pt x="25397" y="25398"/>
                  </a:lnTo>
                  <a:close/>
                </a:path>
              </a:pathLst>
            </a:custGeom>
            <a:solidFill>
              <a:srgbClr val="0000FE">
                <a:alpha val="0"/>
              </a:srgbClr>
            </a:solidFill>
            <a:ln w="25397">
              <a:solidFill>
                <a:srgbClr val="0A2476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306899" y="1759324"/>
              <a:ext cx="2868704" cy="907675"/>
            </a:xfrm>
            <a:custGeom>
              <a:avLst/>
              <a:gdLst>
                <a:gd name="connsiteX0" fmla="*/ 12698 w 3251198"/>
                <a:gd name="connsiteY0" fmla="*/ 1028698 h 1028698"/>
                <a:gd name="connsiteX1" fmla="*/ 3251200 w 3251198"/>
                <a:gd name="connsiteY1" fmla="*/ 1028698 h 1028698"/>
                <a:gd name="connsiteX2" fmla="*/ 3251200 w 3251198"/>
                <a:gd name="connsiteY2" fmla="*/ 12699 h 1028698"/>
                <a:gd name="connsiteX3" fmla="*/ 12698 w 3251198"/>
                <a:gd name="connsiteY3" fmla="*/ 12699 h 1028698"/>
                <a:gd name="connsiteX4" fmla="*/ 12698 w 3251198"/>
                <a:gd name="connsiteY4" fmla="*/ 1028698 h 10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1028698">
                  <a:moveTo>
                    <a:pt x="12698" y="1028698"/>
                  </a:moveTo>
                  <a:lnTo>
                    <a:pt x="3251200" y="1028698"/>
                  </a:lnTo>
                  <a:lnTo>
                    <a:pt x="3251200" y="12699"/>
                  </a:lnTo>
                  <a:lnTo>
                    <a:pt x="12698" y="12699"/>
                  </a:lnTo>
                  <a:lnTo>
                    <a:pt x="12698" y="1028698"/>
                  </a:lnTo>
                  <a:close/>
                </a:path>
              </a:pathLst>
            </a:custGeom>
            <a:solidFill>
              <a:srgbClr val="F1F1F1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8295693" y="1748118"/>
              <a:ext cx="2868704" cy="907675"/>
            </a:xfrm>
            <a:custGeom>
              <a:avLst/>
              <a:gdLst>
                <a:gd name="connsiteX0" fmla="*/ 25397 w 3251198"/>
                <a:gd name="connsiteY0" fmla="*/ 25398 h 1028698"/>
                <a:gd name="connsiteX1" fmla="*/ 3263876 w 3251198"/>
                <a:gd name="connsiteY1" fmla="*/ 25398 h 1028698"/>
                <a:gd name="connsiteX2" fmla="*/ 3263876 w 3251198"/>
                <a:gd name="connsiteY2" fmla="*/ 1041393 h 1028698"/>
                <a:gd name="connsiteX3" fmla="*/ 25397 w 3251198"/>
                <a:gd name="connsiteY3" fmla="*/ 1041393 h 1028698"/>
                <a:gd name="connsiteX4" fmla="*/ 25397 w 3251198"/>
                <a:gd name="connsiteY4" fmla="*/ 25398 h 10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1028698">
                  <a:moveTo>
                    <a:pt x="25397" y="25398"/>
                  </a:moveTo>
                  <a:lnTo>
                    <a:pt x="3263876" y="25398"/>
                  </a:lnTo>
                  <a:lnTo>
                    <a:pt x="3263876" y="1041393"/>
                  </a:lnTo>
                  <a:lnTo>
                    <a:pt x="25397" y="1041393"/>
                  </a:lnTo>
                  <a:lnTo>
                    <a:pt x="25397" y="25398"/>
                  </a:lnTo>
                  <a:close/>
                </a:path>
              </a:pathLst>
            </a:custGeom>
            <a:solidFill>
              <a:srgbClr val="0000FE">
                <a:alpha val="0"/>
              </a:srgbClr>
            </a:solidFill>
            <a:ln w="25397">
              <a:solidFill>
                <a:srgbClr val="0A2476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cs typeface="Times New Roman" panose="02020603050405020304" pitchFamily="18" charset="0"/>
                </a:rPr>
                <a:t>Submit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resource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information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to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blockchain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887305" y="4067736"/>
              <a:ext cx="2879910" cy="907675"/>
            </a:xfrm>
            <a:custGeom>
              <a:avLst/>
              <a:gdLst>
                <a:gd name="connsiteX0" fmla="*/ 25398 w 3263898"/>
                <a:gd name="connsiteY0" fmla="*/ 1028699 h 1028698"/>
                <a:gd name="connsiteX1" fmla="*/ 3263898 w 3263898"/>
                <a:gd name="connsiteY1" fmla="*/ 1028699 h 1028698"/>
                <a:gd name="connsiteX2" fmla="*/ 3263898 w 3263898"/>
                <a:gd name="connsiteY2" fmla="*/ 25398 h 1028698"/>
                <a:gd name="connsiteX3" fmla="*/ 25398 w 3263898"/>
                <a:gd name="connsiteY3" fmla="*/ 25398 h 1028698"/>
                <a:gd name="connsiteX4" fmla="*/ 25398 w 3263898"/>
                <a:gd name="connsiteY4" fmla="*/ 1028699 h 102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898" h="1028698">
                  <a:moveTo>
                    <a:pt x="25398" y="1028699"/>
                  </a:moveTo>
                  <a:lnTo>
                    <a:pt x="3263898" y="1028699"/>
                  </a:lnTo>
                  <a:lnTo>
                    <a:pt x="3263898" y="25398"/>
                  </a:lnTo>
                  <a:lnTo>
                    <a:pt x="25398" y="25398"/>
                  </a:lnTo>
                  <a:lnTo>
                    <a:pt x="25398" y="1028699"/>
                  </a:lnTo>
                  <a:close/>
                </a:path>
              </a:pathLst>
            </a:custGeom>
            <a:solidFill>
              <a:srgbClr val="F1F1F1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cs typeface="Times New Roman" panose="02020603050405020304" pitchFamily="18" charset="0"/>
                </a:rPr>
                <a:t>Download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resource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endParaRPr lang="en-US" altLang="zh-CN" b="1" i="1" dirty="0"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b="1" i="1" dirty="0">
                  <a:cs typeface="Times New Roman" panose="02020603050405020304" pitchFamily="18" charset="0"/>
                </a:rPr>
                <a:t>that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user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has</a:t>
              </a:r>
              <a:r>
                <a:rPr lang="zh-CN" altLang="en-US" b="1" i="1" dirty="0"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cs typeface="Times New Roman" panose="02020603050405020304" pitchFamily="18" charset="0"/>
                </a:rPr>
                <a:t>purchased</a:t>
              </a:r>
              <a:endParaRPr lang="en-US" b="1" i="1" dirty="0">
                <a:cs typeface="Times New Roman" panose="02020603050405020304" pitchFamily="18" charset="0"/>
              </a:endParaRPr>
            </a:p>
          </p:txBody>
        </p:sp>
        <p:sp>
          <p:nvSpPr>
            <p:cNvPr id="20" name="Freeform 20"/>
            <p:cNvSpPr/>
            <p:nvPr/>
          </p:nvSpPr>
          <p:spPr>
            <a:xfrm>
              <a:off x="887305" y="1770530"/>
              <a:ext cx="2879910" cy="896469"/>
            </a:xfrm>
            <a:custGeom>
              <a:avLst/>
              <a:gdLst>
                <a:gd name="connsiteX0" fmla="*/ 25398 w 3263898"/>
                <a:gd name="connsiteY0" fmla="*/ 1015998 h 1015998"/>
                <a:gd name="connsiteX1" fmla="*/ 3263898 w 3263898"/>
                <a:gd name="connsiteY1" fmla="*/ 1015998 h 1015998"/>
                <a:gd name="connsiteX2" fmla="*/ 3263898 w 3263898"/>
                <a:gd name="connsiteY2" fmla="*/ 12698 h 1015998"/>
                <a:gd name="connsiteX3" fmla="*/ 25398 w 3263898"/>
                <a:gd name="connsiteY3" fmla="*/ 12698 h 1015998"/>
                <a:gd name="connsiteX4" fmla="*/ 25398 w 3263898"/>
                <a:gd name="connsiteY4" fmla="*/ 1015998 h 10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898" h="1015998">
                  <a:moveTo>
                    <a:pt x="25398" y="1015998"/>
                  </a:moveTo>
                  <a:lnTo>
                    <a:pt x="3263898" y="1015998"/>
                  </a:lnTo>
                  <a:lnTo>
                    <a:pt x="3263898" y="12698"/>
                  </a:lnTo>
                  <a:lnTo>
                    <a:pt x="25398" y="12698"/>
                  </a:lnTo>
                  <a:lnTo>
                    <a:pt x="25398" y="1015998"/>
                  </a:lnTo>
                  <a:close/>
                </a:path>
              </a:pathLst>
            </a:custGeom>
            <a:solidFill>
              <a:srgbClr val="F1F1F1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7305" y="1759324"/>
              <a:ext cx="2868704" cy="896469"/>
            </a:xfrm>
            <a:custGeom>
              <a:avLst/>
              <a:gdLst>
                <a:gd name="connsiteX0" fmla="*/ 25398 w 3251198"/>
                <a:gd name="connsiteY0" fmla="*/ 25398 h 1015998"/>
                <a:gd name="connsiteX1" fmla="*/ 3263877 w 3251198"/>
                <a:gd name="connsiteY1" fmla="*/ 25398 h 1015998"/>
                <a:gd name="connsiteX2" fmla="*/ 3263877 w 3251198"/>
                <a:gd name="connsiteY2" fmla="*/ 1028694 h 1015998"/>
                <a:gd name="connsiteX3" fmla="*/ 25398 w 3251198"/>
                <a:gd name="connsiteY3" fmla="*/ 1028694 h 1015998"/>
                <a:gd name="connsiteX4" fmla="*/ 25398 w 3251198"/>
                <a:gd name="connsiteY4" fmla="*/ 25398 h 10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1015998">
                  <a:moveTo>
                    <a:pt x="25398" y="25398"/>
                  </a:moveTo>
                  <a:lnTo>
                    <a:pt x="3263877" y="25398"/>
                  </a:lnTo>
                  <a:lnTo>
                    <a:pt x="3263877" y="1028694"/>
                  </a:lnTo>
                  <a:lnTo>
                    <a:pt x="25398" y="1028694"/>
                  </a:lnTo>
                  <a:lnTo>
                    <a:pt x="25398" y="25398"/>
                  </a:lnTo>
                  <a:close/>
                </a:path>
              </a:pathLst>
            </a:custGeom>
            <a:solidFill>
              <a:srgbClr val="0000FE">
                <a:alpha val="0"/>
              </a:srgbClr>
            </a:solidFill>
            <a:ln w="25397">
              <a:solidFill>
                <a:srgbClr val="0A2476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cs typeface="Times New Roman" panose="02020603050405020304" pitchFamily="18" charset="0"/>
                </a:rPr>
                <a:t>Purchase other platform resources</a:t>
              </a:r>
              <a:endParaRPr lang="en-US" b="1" i="1" dirty="0">
                <a:cs typeface="Times New Roman" panose="02020603050405020304" pitchFamily="18" charset="0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887305" y="1288677"/>
              <a:ext cx="2879910" cy="481851"/>
            </a:xfrm>
            <a:custGeom>
              <a:avLst/>
              <a:gdLst>
                <a:gd name="connsiteX0" fmla="*/ 25398 w 3263898"/>
                <a:gd name="connsiteY0" fmla="*/ 546098 h 546098"/>
                <a:gd name="connsiteX1" fmla="*/ 3263898 w 3263898"/>
                <a:gd name="connsiteY1" fmla="*/ 546098 h 546098"/>
                <a:gd name="connsiteX2" fmla="*/ 3263898 w 3263898"/>
                <a:gd name="connsiteY2" fmla="*/ 12698 h 546098"/>
                <a:gd name="connsiteX3" fmla="*/ 25398 w 3263898"/>
                <a:gd name="connsiteY3" fmla="*/ 12698 h 546098"/>
                <a:gd name="connsiteX4" fmla="*/ 25398 w 3263898"/>
                <a:gd name="connsiteY4" fmla="*/ 546098 h 54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898" h="546098">
                  <a:moveTo>
                    <a:pt x="25398" y="546098"/>
                  </a:moveTo>
                  <a:lnTo>
                    <a:pt x="3263898" y="546098"/>
                  </a:lnTo>
                  <a:lnTo>
                    <a:pt x="3263898" y="12698"/>
                  </a:lnTo>
                  <a:lnTo>
                    <a:pt x="25398" y="12698"/>
                  </a:lnTo>
                  <a:lnTo>
                    <a:pt x="25398" y="546098"/>
                  </a:lnTo>
                  <a:close/>
                </a:path>
              </a:pathLst>
            </a:custGeom>
            <a:solidFill>
              <a:srgbClr val="0A247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887305" y="1277472"/>
              <a:ext cx="2868704" cy="481851"/>
            </a:xfrm>
            <a:custGeom>
              <a:avLst/>
              <a:gdLst>
                <a:gd name="connsiteX0" fmla="*/ 25398 w 3251198"/>
                <a:gd name="connsiteY0" fmla="*/ 25398 h 546098"/>
                <a:gd name="connsiteX1" fmla="*/ 3263877 w 3251198"/>
                <a:gd name="connsiteY1" fmla="*/ 25398 h 546098"/>
                <a:gd name="connsiteX2" fmla="*/ 3263877 w 3251198"/>
                <a:gd name="connsiteY2" fmla="*/ 558796 h 546098"/>
                <a:gd name="connsiteX3" fmla="*/ 25398 w 3251198"/>
                <a:gd name="connsiteY3" fmla="*/ 558796 h 546098"/>
                <a:gd name="connsiteX4" fmla="*/ 25398 w 3251198"/>
                <a:gd name="connsiteY4" fmla="*/ 25398 h 54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546098">
                  <a:moveTo>
                    <a:pt x="25398" y="25398"/>
                  </a:moveTo>
                  <a:lnTo>
                    <a:pt x="3263877" y="25398"/>
                  </a:lnTo>
                  <a:lnTo>
                    <a:pt x="3263877" y="558796"/>
                  </a:lnTo>
                  <a:lnTo>
                    <a:pt x="25398" y="558796"/>
                  </a:lnTo>
                  <a:lnTo>
                    <a:pt x="25398" y="25398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25397">
              <a:solidFill>
                <a:srgbClr val="0A2476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887305" y="3608295"/>
              <a:ext cx="2879910" cy="481851"/>
            </a:xfrm>
            <a:custGeom>
              <a:avLst/>
              <a:gdLst>
                <a:gd name="connsiteX0" fmla="*/ 25398 w 3263898"/>
                <a:gd name="connsiteY0" fmla="*/ 546099 h 546098"/>
                <a:gd name="connsiteX1" fmla="*/ 3263898 w 3263898"/>
                <a:gd name="connsiteY1" fmla="*/ 546099 h 546098"/>
                <a:gd name="connsiteX2" fmla="*/ 3263898 w 3263898"/>
                <a:gd name="connsiteY2" fmla="*/ 12700 h 546098"/>
                <a:gd name="connsiteX3" fmla="*/ 25398 w 3263898"/>
                <a:gd name="connsiteY3" fmla="*/ 12700 h 546098"/>
                <a:gd name="connsiteX4" fmla="*/ 25398 w 3263898"/>
                <a:gd name="connsiteY4" fmla="*/ 546099 h 54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898" h="546098">
                  <a:moveTo>
                    <a:pt x="25398" y="546099"/>
                  </a:moveTo>
                  <a:lnTo>
                    <a:pt x="3263898" y="546099"/>
                  </a:lnTo>
                  <a:lnTo>
                    <a:pt x="3263898" y="12700"/>
                  </a:lnTo>
                  <a:lnTo>
                    <a:pt x="25398" y="12700"/>
                  </a:lnTo>
                  <a:lnTo>
                    <a:pt x="25398" y="546099"/>
                  </a:lnTo>
                  <a:close/>
                </a:path>
              </a:pathLst>
            </a:custGeom>
            <a:solidFill>
              <a:srgbClr val="0A247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887305" y="3608295"/>
              <a:ext cx="2868704" cy="470645"/>
            </a:xfrm>
            <a:custGeom>
              <a:avLst/>
              <a:gdLst>
                <a:gd name="connsiteX0" fmla="*/ 25398 w 3251198"/>
                <a:gd name="connsiteY0" fmla="*/ 12698 h 533398"/>
                <a:gd name="connsiteX1" fmla="*/ 3263877 w 3251198"/>
                <a:gd name="connsiteY1" fmla="*/ 12698 h 533398"/>
                <a:gd name="connsiteX2" fmla="*/ 3263877 w 3251198"/>
                <a:gd name="connsiteY2" fmla="*/ 546095 h 533398"/>
                <a:gd name="connsiteX3" fmla="*/ 25398 w 3251198"/>
                <a:gd name="connsiteY3" fmla="*/ 546095 h 533398"/>
                <a:gd name="connsiteX4" fmla="*/ 25398 w 3251198"/>
                <a:gd name="connsiteY4" fmla="*/ 12698 h 53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533398">
                  <a:moveTo>
                    <a:pt x="25398" y="12698"/>
                  </a:moveTo>
                  <a:lnTo>
                    <a:pt x="3263877" y="12698"/>
                  </a:lnTo>
                  <a:lnTo>
                    <a:pt x="3263877" y="546095"/>
                  </a:lnTo>
                  <a:lnTo>
                    <a:pt x="25398" y="546095"/>
                  </a:lnTo>
                  <a:lnTo>
                    <a:pt x="25398" y="12698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25397">
              <a:solidFill>
                <a:srgbClr val="0A2476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8295693" y="3597089"/>
              <a:ext cx="2868704" cy="493057"/>
            </a:xfrm>
            <a:custGeom>
              <a:avLst/>
              <a:gdLst>
                <a:gd name="connsiteX0" fmla="*/ 12698 w 3251198"/>
                <a:gd name="connsiteY0" fmla="*/ 558799 h 558798"/>
                <a:gd name="connsiteX1" fmla="*/ 3251200 w 3251198"/>
                <a:gd name="connsiteY1" fmla="*/ 558799 h 558798"/>
                <a:gd name="connsiteX2" fmla="*/ 3251200 w 3251198"/>
                <a:gd name="connsiteY2" fmla="*/ 12698 h 558798"/>
                <a:gd name="connsiteX3" fmla="*/ 12698 w 3251198"/>
                <a:gd name="connsiteY3" fmla="*/ 12698 h 558798"/>
                <a:gd name="connsiteX4" fmla="*/ 12698 w 3251198"/>
                <a:gd name="connsiteY4" fmla="*/ 558799 h 55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558798">
                  <a:moveTo>
                    <a:pt x="12698" y="558799"/>
                  </a:moveTo>
                  <a:lnTo>
                    <a:pt x="3251200" y="558799"/>
                  </a:lnTo>
                  <a:lnTo>
                    <a:pt x="3251200" y="12698"/>
                  </a:lnTo>
                  <a:lnTo>
                    <a:pt x="12698" y="12698"/>
                  </a:lnTo>
                  <a:lnTo>
                    <a:pt x="12698" y="558799"/>
                  </a:lnTo>
                  <a:close/>
                </a:path>
              </a:pathLst>
            </a:custGeom>
            <a:solidFill>
              <a:srgbClr val="0A247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8295693" y="3585883"/>
              <a:ext cx="2857498" cy="493057"/>
            </a:xfrm>
            <a:custGeom>
              <a:avLst/>
              <a:gdLst>
                <a:gd name="connsiteX0" fmla="*/ 12699 w 3238498"/>
                <a:gd name="connsiteY0" fmla="*/ 25398 h 558798"/>
                <a:gd name="connsiteX1" fmla="*/ 3251178 w 3238498"/>
                <a:gd name="connsiteY1" fmla="*/ 25398 h 558798"/>
                <a:gd name="connsiteX2" fmla="*/ 3251178 w 3238498"/>
                <a:gd name="connsiteY2" fmla="*/ 571496 h 558798"/>
                <a:gd name="connsiteX3" fmla="*/ 12699 w 3238498"/>
                <a:gd name="connsiteY3" fmla="*/ 571496 h 558798"/>
                <a:gd name="connsiteX4" fmla="*/ 12699 w 3238498"/>
                <a:gd name="connsiteY4" fmla="*/ 25398 h 55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98" h="558798">
                  <a:moveTo>
                    <a:pt x="12699" y="25398"/>
                  </a:moveTo>
                  <a:lnTo>
                    <a:pt x="3251178" y="25398"/>
                  </a:lnTo>
                  <a:lnTo>
                    <a:pt x="3251178" y="571496"/>
                  </a:lnTo>
                  <a:lnTo>
                    <a:pt x="12699" y="571496"/>
                  </a:lnTo>
                  <a:lnTo>
                    <a:pt x="12699" y="25398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25397">
              <a:solidFill>
                <a:srgbClr val="0A2476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8295693" y="4067736"/>
              <a:ext cx="2868704" cy="918881"/>
            </a:xfrm>
            <a:custGeom>
              <a:avLst/>
              <a:gdLst>
                <a:gd name="connsiteX0" fmla="*/ 12698 w 3251198"/>
                <a:gd name="connsiteY0" fmla="*/ 1041399 h 1041398"/>
                <a:gd name="connsiteX1" fmla="*/ 3251200 w 3251198"/>
                <a:gd name="connsiteY1" fmla="*/ 1041399 h 1041398"/>
                <a:gd name="connsiteX2" fmla="*/ 3251200 w 3251198"/>
                <a:gd name="connsiteY2" fmla="*/ 25398 h 1041398"/>
                <a:gd name="connsiteX3" fmla="*/ 12698 w 3251198"/>
                <a:gd name="connsiteY3" fmla="*/ 25398 h 1041398"/>
                <a:gd name="connsiteX4" fmla="*/ 12698 w 3251198"/>
                <a:gd name="connsiteY4" fmla="*/ 1041399 h 104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1041398">
                  <a:moveTo>
                    <a:pt x="12698" y="1041399"/>
                  </a:moveTo>
                  <a:lnTo>
                    <a:pt x="3251200" y="1041399"/>
                  </a:lnTo>
                  <a:lnTo>
                    <a:pt x="3251200" y="25398"/>
                  </a:lnTo>
                  <a:lnTo>
                    <a:pt x="12698" y="25398"/>
                  </a:lnTo>
                  <a:lnTo>
                    <a:pt x="12698" y="1041399"/>
                  </a:lnTo>
                  <a:close/>
                </a:path>
              </a:pathLst>
            </a:custGeom>
            <a:solidFill>
              <a:srgbClr val="F1F1F1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8295693" y="4078942"/>
              <a:ext cx="2857498" cy="896469"/>
            </a:xfrm>
            <a:custGeom>
              <a:avLst/>
              <a:gdLst>
                <a:gd name="connsiteX0" fmla="*/ 12699 w 3238498"/>
                <a:gd name="connsiteY0" fmla="*/ 12698 h 1015998"/>
                <a:gd name="connsiteX1" fmla="*/ 3251178 w 3238498"/>
                <a:gd name="connsiteY1" fmla="*/ 12698 h 1015998"/>
                <a:gd name="connsiteX2" fmla="*/ 3251178 w 3238498"/>
                <a:gd name="connsiteY2" fmla="*/ 1028695 h 1015998"/>
                <a:gd name="connsiteX3" fmla="*/ 12699 w 3238498"/>
                <a:gd name="connsiteY3" fmla="*/ 1028695 h 1015998"/>
                <a:gd name="connsiteX4" fmla="*/ 12699 w 3238498"/>
                <a:gd name="connsiteY4" fmla="*/ 12698 h 10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498" h="1015998">
                  <a:moveTo>
                    <a:pt x="12699" y="12698"/>
                  </a:moveTo>
                  <a:lnTo>
                    <a:pt x="3251178" y="12698"/>
                  </a:lnTo>
                  <a:lnTo>
                    <a:pt x="3251178" y="1028695"/>
                  </a:lnTo>
                  <a:lnTo>
                    <a:pt x="12699" y="1028695"/>
                  </a:lnTo>
                  <a:lnTo>
                    <a:pt x="12699" y="12698"/>
                  </a:ln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25397">
              <a:solidFill>
                <a:srgbClr val="0A2476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cs typeface="Times New Roman" panose="02020603050405020304" pitchFamily="18" charset="0"/>
                </a:rPr>
                <a:t>Verify the user’s corresponding rights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93605" y="1297731"/>
              <a:ext cx="2567016" cy="7722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134506" algn="ctr">
                <a:lnSpc>
                  <a:spcPct val="101250"/>
                </a:lnSpc>
              </a:pP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Digital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Resource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Platform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D</a:t>
              </a:r>
              <a:endParaRPr lang="en-US" altLang="zh-CN" sz="1600" b="1" dirty="0">
                <a:solidFill>
                  <a:srgbClr val="FEFEFE"/>
                </a:solidFill>
                <a:latin typeface="Verdana"/>
                <a:ea typeface="Verdana"/>
              </a:endParaRPr>
            </a:p>
            <a:p>
              <a:pPr>
                <a:lnSpc>
                  <a:spcPts val="882"/>
                </a:lnSpc>
              </a:pPr>
              <a:endParaRPr lang="en-US" sz="1588" dirty="0"/>
            </a:p>
            <a:p>
              <a:pPr>
                <a:lnSpc>
                  <a:spcPts val="1093"/>
                </a:lnSpc>
              </a:pPr>
              <a:endParaRPr lang="en-US" sz="1588" dirty="0"/>
            </a:p>
          </p:txBody>
        </p:sp>
        <p:sp>
          <p:nvSpPr>
            <p:cNvPr id="36" name="TextBox 30">
              <a:extLst>
                <a:ext uri="{FF2B5EF4-FFF2-40B4-BE49-F238E27FC236}">
                  <a16:creationId xmlns:a16="http://schemas.microsoft.com/office/drawing/2014/main" id="{1D6014EB-6D7F-C040-BC11-0B7DE613DB3F}"/>
                </a:ext>
              </a:extLst>
            </p:cNvPr>
            <p:cNvSpPr txBox="1"/>
            <p:nvPr/>
          </p:nvSpPr>
          <p:spPr>
            <a:xfrm>
              <a:off x="8440934" y="1308092"/>
              <a:ext cx="2567016" cy="7722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134506" algn="ctr">
                <a:lnSpc>
                  <a:spcPct val="101250"/>
                </a:lnSpc>
              </a:pP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Digital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Resource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Platform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A</a:t>
              </a:r>
              <a:endParaRPr lang="en-US" altLang="zh-CN" sz="1600" b="1" dirty="0">
                <a:solidFill>
                  <a:srgbClr val="FEFEFE"/>
                </a:solidFill>
                <a:latin typeface="Verdana"/>
                <a:ea typeface="Verdana"/>
              </a:endParaRPr>
            </a:p>
            <a:p>
              <a:pPr>
                <a:lnSpc>
                  <a:spcPts val="882"/>
                </a:lnSpc>
              </a:pPr>
              <a:endParaRPr lang="en-US" sz="1588" dirty="0"/>
            </a:p>
            <a:p>
              <a:pPr>
                <a:lnSpc>
                  <a:spcPts val="1093"/>
                </a:lnSpc>
              </a:pPr>
              <a:endParaRPr lang="en-US" sz="1588" dirty="0"/>
            </a:p>
          </p:txBody>
        </p:sp>
        <p:sp>
          <p:nvSpPr>
            <p:cNvPr id="37" name="TextBox 30">
              <a:extLst>
                <a:ext uri="{FF2B5EF4-FFF2-40B4-BE49-F238E27FC236}">
                  <a16:creationId xmlns:a16="http://schemas.microsoft.com/office/drawing/2014/main" id="{394E91C6-4520-EC41-820E-C113EFDB87FD}"/>
                </a:ext>
              </a:extLst>
            </p:cNvPr>
            <p:cNvSpPr txBox="1"/>
            <p:nvPr/>
          </p:nvSpPr>
          <p:spPr>
            <a:xfrm>
              <a:off x="993605" y="3631296"/>
              <a:ext cx="2567016" cy="7722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134506" algn="ctr">
                <a:lnSpc>
                  <a:spcPct val="101250"/>
                </a:lnSpc>
              </a:pP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Digital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Resource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Platform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C</a:t>
              </a:r>
              <a:endParaRPr lang="en-US" altLang="zh-CN" sz="1600" b="1" dirty="0">
                <a:solidFill>
                  <a:srgbClr val="FEFEFE"/>
                </a:solidFill>
                <a:latin typeface="Verdana"/>
                <a:ea typeface="Verdana"/>
              </a:endParaRPr>
            </a:p>
            <a:p>
              <a:pPr>
                <a:lnSpc>
                  <a:spcPts val="882"/>
                </a:lnSpc>
              </a:pPr>
              <a:endParaRPr lang="en-US" sz="1588" dirty="0"/>
            </a:p>
            <a:p>
              <a:pPr>
                <a:lnSpc>
                  <a:spcPts val="1093"/>
                </a:lnSpc>
              </a:pPr>
              <a:endParaRPr lang="en-US" sz="1588" dirty="0"/>
            </a:p>
          </p:txBody>
        </p: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EFE4772E-3DF2-4443-9BAC-A516663B080B}"/>
                </a:ext>
              </a:extLst>
            </p:cNvPr>
            <p:cNvSpPr txBox="1"/>
            <p:nvPr/>
          </p:nvSpPr>
          <p:spPr>
            <a:xfrm>
              <a:off x="8457743" y="3618188"/>
              <a:ext cx="2567016" cy="7722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134506" algn="ctr">
                <a:lnSpc>
                  <a:spcPct val="101250"/>
                </a:lnSpc>
              </a:pP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Digital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Resource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Platform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B</a:t>
              </a:r>
              <a:endParaRPr lang="en-US" altLang="zh-CN" sz="1600" b="1" dirty="0">
                <a:solidFill>
                  <a:srgbClr val="FEFEFE"/>
                </a:solidFill>
                <a:latin typeface="Verdana"/>
                <a:ea typeface="Verdana"/>
              </a:endParaRPr>
            </a:p>
            <a:p>
              <a:pPr>
                <a:lnSpc>
                  <a:spcPts val="882"/>
                </a:lnSpc>
              </a:pPr>
              <a:endParaRPr lang="en-US" sz="1588" dirty="0"/>
            </a:p>
            <a:p>
              <a:pPr>
                <a:lnSpc>
                  <a:spcPts val="1093"/>
                </a:lnSpc>
              </a:pPr>
              <a:endParaRPr lang="en-US" sz="1588" dirty="0"/>
            </a:p>
          </p:txBody>
        </p:sp>
        <p:sp>
          <p:nvSpPr>
            <p:cNvPr id="4" name="Left-Right Arrow 3">
              <a:extLst>
                <a:ext uri="{FF2B5EF4-FFF2-40B4-BE49-F238E27FC236}">
                  <a16:creationId xmlns:a16="http://schemas.microsoft.com/office/drawing/2014/main" id="{71D9EEA7-7578-2944-A93F-B73CF9F52A62}"/>
                </a:ext>
              </a:extLst>
            </p:cNvPr>
            <p:cNvSpPr/>
            <p:nvPr/>
          </p:nvSpPr>
          <p:spPr>
            <a:xfrm>
              <a:off x="3916685" y="2885550"/>
              <a:ext cx="439387" cy="638714"/>
            </a:xfrm>
            <a:prstGeom prst="leftRightArrow">
              <a:avLst>
                <a:gd name="adj1" fmla="val 51064"/>
                <a:gd name="adj2" fmla="val 32806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-Right Arrow 38">
              <a:extLst>
                <a:ext uri="{FF2B5EF4-FFF2-40B4-BE49-F238E27FC236}">
                  <a16:creationId xmlns:a16="http://schemas.microsoft.com/office/drawing/2014/main" id="{C4E90529-5C7D-FD4F-B5FD-EC7E99C96E08}"/>
                </a:ext>
              </a:extLst>
            </p:cNvPr>
            <p:cNvSpPr/>
            <p:nvPr/>
          </p:nvSpPr>
          <p:spPr>
            <a:xfrm>
              <a:off x="7684125" y="2885550"/>
              <a:ext cx="439387" cy="638714"/>
            </a:xfrm>
            <a:prstGeom prst="leftRightArrow">
              <a:avLst>
                <a:gd name="adj1" fmla="val 51064"/>
                <a:gd name="adj2" fmla="val 32806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7373FA16-049A-D14E-ABAC-AB51F67349CC}"/>
                </a:ext>
              </a:extLst>
            </p:cNvPr>
            <p:cNvSpPr/>
            <p:nvPr/>
          </p:nvSpPr>
          <p:spPr>
            <a:xfrm>
              <a:off x="4590505" y="1500951"/>
              <a:ext cx="2868704" cy="1977196"/>
            </a:xfrm>
            <a:custGeom>
              <a:avLst/>
              <a:gdLst>
                <a:gd name="connsiteX0" fmla="*/ 25398 w 3251198"/>
                <a:gd name="connsiteY0" fmla="*/ 25398 h 1015998"/>
                <a:gd name="connsiteX1" fmla="*/ 3263877 w 3251198"/>
                <a:gd name="connsiteY1" fmla="*/ 25398 h 1015998"/>
                <a:gd name="connsiteX2" fmla="*/ 3263877 w 3251198"/>
                <a:gd name="connsiteY2" fmla="*/ 1028694 h 1015998"/>
                <a:gd name="connsiteX3" fmla="*/ 25398 w 3251198"/>
                <a:gd name="connsiteY3" fmla="*/ 1028694 h 1015998"/>
                <a:gd name="connsiteX4" fmla="*/ 25398 w 3251198"/>
                <a:gd name="connsiteY4" fmla="*/ 25398 h 10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1015998">
                  <a:moveTo>
                    <a:pt x="25398" y="25398"/>
                  </a:moveTo>
                  <a:lnTo>
                    <a:pt x="3263877" y="25398"/>
                  </a:lnTo>
                  <a:lnTo>
                    <a:pt x="3263877" y="1028694"/>
                  </a:lnTo>
                  <a:lnTo>
                    <a:pt x="25398" y="1028694"/>
                  </a:lnTo>
                  <a:lnTo>
                    <a:pt x="25398" y="25398"/>
                  </a:lnTo>
                  <a:close/>
                </a:path>
              </a:pathLst>
            </a:custGeom>
            <a:solidFill>
              <a:srgbClr val="0000FE">
                <a:alpha val="0"/>
              </a:srgbClr>
            </a:solidFill>
            <a:ln w="25397">
              <a:solidFill>
                <a:srgbClr val="0A2476">
                  <a:alpha val="100000"/>
                </a:srgb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B1260127-8B46-0243-8C33-DAE746BE052E}"/>
                </a:ext>
              </a:extLst>
            </p:cNvPr>
            <p:cNvSpPr/>
            <p:nvPr/>
          </p:nvSpPr>
          <p:spPr>
            <a:xfrm>
              <a:off x="4590505" y="1069600"/>
              <a:ext cx="2879910" cy="481851"/>
            </a:xfrm>
            <a:custGeom>
              <a:avLst/>
              <a:gdLst>
                <a:gd name="connsiteX0" fmla="*/ 25398 w 3263898"/>
                <a:gd name="connsiteY0" fmla="*/ 546098 h 546098"/>
                <a:gd name="connsiteX1" fmla="*/ 3263898 w 3263898"/>
                <a:gd name="connsiteY1" fmla="*/ 546098 h 546098"/>
                <a:gd name="connsiteX2" fmla="*/ 3263898 w 3263898"/>
                <a:gd name="connsiteY2" fmla="*/ 12698 h 546098"/>
                <a:gd name="connsiteX3" fmla="*/ 25398 w 3263898"/>
                <a:gd name="connsiteY3" fmla="*/ 12698 h 546098"/>
                <a:gd name="connsiteX4" fmla="*/ 25398 w 3263898"/>
                <a:gd name="connsiteY4" fmla="*/ 546098 h 54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898" h="546098">
                  <a:moveTo>
                    <a:pt x="25398" y="546098"/>
                  </a:moveTo>
                  <a:lnTo>
                    <a:pt x="3263898" y="546098"/>
                  </a:lnTo>
                  <a:lnTo>
                    <a:pt x="3263898" y="12698"/>
                  </a:lnTo>
                  <a:lnTo>
                    <a:pt x="25398" y="12698"/>
                  </a:lnTo>
                  <a:lnTo>
                    <a:pt x="25398" y="54609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F87BBD73-906B-3F4A-818C-AFED2D199982}"/>
                </a:ext>
              </a:extLst>
            </p:cNvPr>
            <p:cNvSpPr/>
            <p:nvPr/>
          </p:nvSpPr>
          <p:spPr>
            <a:xfrm>
              <a:off x="4590505" y="1055433"/>
              <a:ext cx="2868704" cy="481851"/>
            </a:xfrm>
            <a:custGeom>
              <a:avLst/>
              <a:gdLst>
                <a:gd name="connsiteX0" fmla="*/ 25398 w 3251198"/>
                <a:gd name="connsiteY0" fmla="*/ 25398 h 546098"/>
                <a:gd name="connsiteX1" fmla="*/ 3263877 w 3251198"/>
                <a:gd name="connsiteY1" fmla="*/ 25398 h 546098"/>
                <a:gd name="connsiteX2" fmla="*/ 3263877 w 3251198"/>
                <a:gd name="connsiteY2" fmla="*/ 558796 h 546098"/>
                <a:gd name="connsiteX3" fmla="*/ 25398 w 3251198"/>
                <a:gd name="connsiteY3" fmla="*/ 558796 h 546098"/>
                <a:gd name="connsiteX4" fmla="*/ 25398 w 3251198"/>
                <a:gd name="connsiteY4" fmla="*/ 25398 h 54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546098">
                  <a:moveTo>
                    <a:pt x="25398" y="25398"/>
                  </a:moveTo>
                  <a:lnTo>
                    <a:pt x="3263877" y="25398"/>
                  </a:lnTo>
                  <a:lnTo>
                    <a:pt x="3263877" y="558796"/>
                  </a:lnTo>
                  <a:lnTo>
                    <a:pt x="25398" y="558796"/>
                  </a:lnTo>
                  <a:lnTo>
                    <a:pt x="25398" y="2539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0"/>
              </a:schemeClr>
            </a:solidFill>
            <a:ln w="25397">
              <a:solidFill>
                <a:srgbClr val="0A2476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A9318760-4D81-814F-A012-D502F4D791DC}"/>
                </a:ext>
              </a:extLst>
            </p:cNvPr>
            <p:cNvSpPr txBox="1"/>
            <p:nvPr/>
          </p:nvSpPr>
          <p:spPr>
            <a:xfrm>
              <a:off x="4801127" y="1195281"/>
              <a:ext cx="2340340" cy="5236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134506" algn="ctr">
                <a:lnSpc>
                  <a:spcPct val="101250"/>
                </a:lnSpc>
              </a:pP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Blockchain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System</a:t>
              </a:r>
              <a:endParaRPr lang="en-US" altLang="zh-CN" sz="1600" b="1" dirty="0">
                <a:solidFill>
                  <a:srgbClr val="FEFEFE"/>
                </a:solidFill>
                <a:latin typeface="Verdana"/>
                <a:ea typeface="Verdana"/>
              </a:endParaRPr>
            </a:p>
            <a:p>
              <a:pPr>
                <a:lnSpc>
                  <a:spcPts val="882"/>
                </a:lnSpc>
              </a:pPr>
              <a:endParaRPr lang="en-US" sz="1588" dirty="0"/>
            </a:p>
            <a:p>
              <a:pPr>
                <a:lnSpc>
                  <a:spcPts val="1093"/>
                </a:lnSpc>
              </a:pPr>
              <a:endParaRPr lang="en-US" sz="1588" dirty="0"/>
            </a:p>
          </p:txBody>
        </p:sp>
        <p:pic>
          <p:nvPicPr>
            <p:cNvPr id="45" name="Picture 44" descr="database1.png">
              <a:extLst>
                <a:ext uri="{FF2B5EF4-FFF2-40B4-BE49-F238E27FC236}">
                  <a16:creationId xmlns:a16="http://schemas.microsoft.com/office/drawing/2014/main" id="{87C9D42B-90DF-8E45-98B4-B161B886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18" y="2177022"/>
              <a:ext cx="552987" cy="552987"/>
            </a:xfrm>
            <a:prstGeom prst="rect">
              <a:avLst/>
            </a:prstGeom>
            <a:ln w="76200">
              <a:noFill/>
              <a:tailEnd type="triangle"/>
            </a:ln>
          </p:spPr>
        </p:pic>
        <p:pic>
          <p:nvPicPr>
            <p:cNvPr id="46" name="Picture 45" descr="database1.png">
              <a:extLst>
                <a:ext uri="{FF2B5EF4-FFF2-40B4-BE49-F238E27FC236}">
                  <a16:creationId xmlns:a16="http://schemas.microsoft.com/office/drawing/2014/main" id="{25C587E3-520F-4941-8AEF-0607E340E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12" y="4538381"/>
              <a:ext cx="552987" cy="552987"/>
            </a:xfrm>
            <a:prstGeom prst="rect">
              <a:avLst/>
            </a:prstGeom>
            <a:ln w="76200">
              <a:noFill/>
              <a:tailEnd type="triangle"/>
            </a:ln>
          </p:spPr>
        </p:pic>
        <p:pic>
          <p:nvPicPr>
            <p:cNvPr id="47" name="Picture 46" descr="database1.png">
              <a:extLst>
                <a:ext uri="{FF2B5EF4-FFF2-40B4-BE49-F238E27FC236}">
                  <a16:creationId xmlns:a16="http://schemas.microsoft.com/office/drawing/2014/main" id="{1034422F-51A1-084C-957B-1A75A8B25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4687" y="4493185"/>
              <a:ext cx="552987" cy="552987"/>
            </a:xfrm>
            <a:prstGeom prst="rect">
              <a:avLst/>
            </a:prstGeom>
            <a:ln w="76200">
              <a:noFill/>
              <a:tailEnd type="triangle"/>
            </a:ln>
          </p:spPr>
        </p:pic>
        <p:pic>
          <p:nvPicPr>
            <p:cNvPr id="48" name="Picture 47" descr="database1.png">
              <a:extLst>
                <a:ext uri="{FF2B5EF4-FFF2-40B4-BE49-F238E27FC236}">
                  <a16:creationId xmlns:a16="http://schemas.microsoft.com/office/drawing/2014/main" id="{3E0AB90C-C5DC-2448-AF0C-ECCE4A501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4686" y="2150982"/>
              <a:ext cx="552987" cy="552987"/>
            </a:xfrm>
            <a:prstGeom prst="rect">
              <a:avLst/>
            </a:prstGeom>
            <a:ln w="76200">
              <a:noFill/>
              <a:tailEnd type="triangle"/>
            </a:ln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F8EEA2-80EF-764C-85D5-D57E17F15B53}"/>
                </a:ext>
              </a:extLst>
            </p:cNvPr>
            <p:cNvGrpSpPr/>
            <p:nvPr/>
          </p:nvGrpSpPr>
          <p:grpSpPr>
            <a:xfrm>
              <a:off x="5090943" y="1628271"/>
              <a:ext cx="1857713" cy="1800547"/>
              <a:chOff x="5313438" y="1354319"/>
              <a:chExt cx="1857713" cy="180054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6730B71-7731-1444-9280-25E3A42A0DAC}"/>
                  </a:ext>
                </a:extLst>
              </p:cNvPr>
              <p:cNvGrpSpPr/>
              <p:nvPr/>
            </p:nvGrpSpPr>
            <p:grpSpPr>
              <a:xfrm>
                <a:off x="6113288" y="1354319"/>
                <a:ext cx="264783" cy="307777"/>
                <a:chOff x="4608716" y="3034624"/>
                <a:chExt cx="298587" cy="35195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8144AEC-AA48-6F48-B7E6-1B38EAC1555B}"/>
                    </a:ext>
                  </a:extLst>
                </p:cNvPr>
                <p:cNvSpPr/>
                <p:nvPr/>
              </p:nvSpPr>
              <p:spPr>
                <a:xfrm>
                  <a:off x="4631811" y="3103715"/>
                  <a:ext cx="266700" cy="257175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 i="1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EEF2F43-9FC4-9F42-8DDC-A3AC8F6ADC6D}"/>
                    </a:ext>
                  </a:extLst>
                </p:cNvPr>
                <p:cNvSpPr txBox="1"/>
                <p:nvPr/>
              </p:nvSpPr>
              <p:spPr>
                <a:xfrm>
                  <a:off x="4608716" y="3034624"/>
                  <a:ext cx="298587" cy="351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</a:rPr>
                    <a:t>A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7FA60FF-2E39-A949-A840-566B6F61C163}"/>
                  </a:ext>
                </a:extLst>
              </p:cNvPr>
              <p:cNvGrpSpPr/>
              <p:nvPr/>
            </p:nvGrpSpPr>
            <p:grpSpPr>
              <a:xfrm>
                <a:off x="5698187" y="1800522"/>
                <a:ext cx="661928" cy="441250"/>
                <a:chOff x="4247500" y="3504854"/>
                <a:chExt cx="746435" cy="504588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2DEF781-8E1F-F048-B864-5E8723F14885}"/>
                    </a:ext>
                  </a:extLst>
                </p:cNvPr>
                <p:cNvSpPr/>
                <p:nvPr/>
              </p:nvSpPr>
              <p:spPr>
                <a:xfrm>
                  <a:off x="4311993" y="3506353"/>
                  <a:ext cx="503089" cy="503089"/>
                </a:xfrm>
                <a:prstGeom prst="ellipse">
                  <a:avLst/>
                </a:prstGeom>
                <a:solidFill>
                  <a:srgbClr val="346BB7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i="1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A5F939C-0701-AA4D-8128-04BBE6E6F422}"/>
                    </a:ext>
                  </a:extLst>
                </p:cNvPr>
                <p:cNvSpPr txBox="1"/>
                <p:nvPr/>
              </p:nvSpPr>
              <p:spPr>
                <a:xfrm>
                  <a:off x="4247500" y="3504854"/>
                  <a:ext cx="746435" cy="439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i="1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altLang="zh-CN" sz="850" b="1" dirty="0">
                      <a:solidFill>
                        <a:schemeClr val="bg1"/>
                      </a:solidFill>
                    </a:rPr>
                    <a:t>smart</a:t>
                  </a:r>
                </a:p>
                <a:p>
                  <a:r>
                    <a:rPr lang="en-US" altLang="zh-CN" sz="850" b="1" dirty="0">
                      <a:solidFill>
                        <a:schemeClr val="bg1"/>
                      </a:solidFill>
                    </a:rPr>
                    <a:t>contract</a:t>
                  </a:r>
                  <a:endParaRPr lang="en-US" sz="8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13C1EE1-6A7E-3147-B38B-1105B47F78BC}"/>
                  </a:ext>
                </a:extLst>
              </p:cNvPr>
              <p:cNvGrpSpPr/>
              <p:nvPr/>
            </p:nvGrpSpPr>
            <p:grpSpPr>
              <a:xfrm>
                <a:off x="5313438" y="1868361"/>
                <a:ext cx="264783" cy="307777"/>
                <a:chOff x="4608716" y="3034624"/>
                <a:chExt cx="298587" cy="351956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D31D6498-D6D7-104B-BAF6-F60C5FCD2ABF}"/>
                    </a:ext>
                  </a:extLst>
                </p:cNvPr>
                <p:cNvSpPr/>
                <p:nvPr/>
              </p:nvSpPr>
              <p:spPr>
                <a:xfrm>
                  <a:off x="4631811" y="3103715"/>
                  <a:ext cx="266700" cy="257175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 i="1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B58F091-D9BE-1545-9117-D1263374422A}"/>
                    </a:ext>
                  </a:extLst>
                </p:cNvPr>
                <p:cNvSpPr txBox="1"/>
                <p:nvPr/>
              </p:nvSpPr>
              <p:spPr>
                <a:xfrm>
                  <a:off x="4608716" y="3034624"/>
                  <a:ext cx="298587" cy="351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</a:rPr>
                    <a:t>C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2F9067-7CFC-2B4C-818D-B7388F56F59B}"/>
                  </a:ext>
                </a:extLst>
              </p:cNvPr>
              <p:cNvGrpSpPr/>
              <p:nvPr/>
            </p:nvGrpSpPr>
            <p:grpSpPr>
              <a:xfrm>
                <a:off x="6715299" y="1480168"/>
                <a:ext cx="275489" cy="307777"/>
                <a:chOff x="4631811" y="3034624"/>
                <a:chExt cx="310660" cy="351956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D4A9293-F7CC-7E42-956F-5DAD6331B330}"/>
                    </a:ext>
                  </a:extLst>
                </p:cNvPr>
                <p:cNvSpPr/>
                <p:nvPr/>
              </p:nvSpPr>
              <p:spPr>
                <a:xfrm>
                  <a:off x="4631811" y="3103715"/>
                  <a:ext cx="266700" cy="257175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 i="1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94FD935-69F9-6B46-AD3E-A1C17BF06871}"/>
                    </a:ext>
                  </a:extLst>
                </p:cNvPr>
                <p:cNvSpPr txBox="1"/>
                <p:nvPr/>
              </p:nvSpPr>
              <p:spPr>
                <a:xfrm>
                  <a:off x="4643884" y="3034624"/>
                  <a:ext cx="298587" cy="351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E40C7E3-8C77-C740-9AD2-CA0894DFCB62}"/>
                  </a:ext>
                </a:extLst>
              </p:cNvPr>
              <p:cNvGrpSpPr/>
              <p:nvPr/>
            </p:nvGrpSpPr>
            <p:grpSpPr>
              <a:xfrm>
                <a:off x="6811549" y="2491530"/>
                <a:ext cx="264783" cy="307777"/>
                <a:chOff x="4608716" y="3034624"/>
                <a:chExt cx="298587" cy="351956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4A9D33CB-D303-E940-9746-FBA8ACEF82A4}"/>
                    </a:ext>
                  </a:extLst>
                </p:cNvPr>
                <p:cNvSpPr/>
                <p:nvPr/>
              </p:nvSpPr>
              <p:spPr>
                <a:xfrm>
                  <a:off x="4631811" y="3103715"/>
                  <a:ext cx="266700" cy="257175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 i="1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6BFA1F1-E4A7-8D49-82FF-A0ECEE2439D1}"/>
                    </a:ext>
                  </a:extLst>
                </p:cNvPr>
                <p:cNvSpPr txBox="1"/>
                <p:nvPr/>
              </p:nvSpPr>
              <p:spPr>
                <a:xfrm>
                  <a:off x="4608716" y="3034624"/>
                  <a:ext cx="298587" cy="351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E79CD192-5CF6-9F4C-A566-30D5A40510F8}"/>
                  </a:ext>
                </a:extLst>
              </p:cNvPr>
              <p:cNvGrpSpPr/>
              <p:nvPr/>
            </p:nvGrpSpPr>
            <p:grpSpPr>
              <a:xfrm>
                <a:off x="6906368" y="2029846"/>
                <a:ext cx="264783" cy="307777"/>
                <a:chOff x="4608716" y="3034624"/>
                <a:chExt cx="298587" cy="351956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19F0088A-5E14-F247-AE08-F65EFF53919A}"/>
                    </a:ext>
                  </a:extLst>
                </p:cNvPr>
                <p:cNvSpPr/>
                <p:nvPr/>
              </p:nvSpPr>
              <p:spPr>
                <a:xfrm>
                  <a:off x="4631811" y="3103715"/>
                  <a:ext cx="266700" cy="257175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 i="1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B57DE56-6E32-1543-8A5A-E6671DCADEC9}"/>
                    </a:ext>
                  </a:extLst>
                </p:cNvPr>
                <p:cNvSpPr txBox="1"/>
                <p:nvPr/>
              </p:nvSpPr>
              <p:spPr>
                <a:xfrm>
                  <a:off x="4608716" y="3034624"/>
                  <a:ext cx="298587" cy="351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</a:rPr>
                    <a:t>H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BA8A639-DC89-6D41-BD49-FBFCCF8191C3}"/>
                  </a:ext>
                </a:extLst>
              </p:cNvPr>
              <p:cNvGrpSpPr/>
              <p:nvPr/>
            </p:nvGrpSpPr>
            <p:grpSpPr>
              <a:xfrm>
                <a:off x="5578221" y="1492211"/>
                <a:ext cx="264783" cy="307777"/>
                <a:chOff x="4608716" y="3052653"/>
                <a:chExt cx="298587" cy="351956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F593E850-B5DC-DD4E-84F9-45164BE35CE2}"/>
                    </a:ext>
                  </a:extLst>
                </p:cNvPr>
                <p:cNvSpPr/>
                <p:nvPr/>
              </p:nvSpPr>
              <p:spPr>
                <a:xfrm>
                  <a:off x="4631811" y="3103715"/>
                  <a:ext cx="266700" cy="257175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 i="1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18F47F7-CC56-8841-9C9C-AFACCD029513}"/>
                    </a:ext>
                  </a:extLst>
                </p:cNvPr>
                <p:cNvSpPr txBox="1"/>
                <p:nvPr/>
              </p:nvSpPr>
              <p:spPr>
                <a:xfrm>
                  <a:off x="4608716" y="3052653"/>
                  <a:ext cx="298587" cy="351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91D8C09-90FD-1D48-A592-FD13DB35D0BD}"/>
                  </a:ext>
                </a:extLst>
              </p:cNvPr>
              <p:cNvGrpSpPr/>
              <p:nvPr/>
            </p:nvGrpSpPr>
            <p:grpSpPr>
              <a:xfrm>
                <a:off x="6412267" y="2846839"/>
                <a:ext cx="264783" cy="307777"/>
                <a:chOff x="4626300" y="3034624"/>
                <a:chExt cx="298587" cy="351956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58497CB4-35E1-9647-A8AB-704D4C0A9B63}"/>
                    </a:ext>
                  </a:extLst>
                </p:cNvPr>
                <p:cNvSpPr/>
                <p:nvPr/>
              </p:nvSpPr>
              <p:spPr>
                <a:xfrm>
                  <a:off x="4631811" y="3103715"/>
                  <a:ext cx="266700" cy="257175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 i="1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6F23209-5978-CD41-B1E3-6FC4AB2687A4}"/>
                    </a:ext>
                  </a:extLst>
                </p:cNvPr>
                <p:cNvSpPr txBox="1"/>
                <p:nvPr/>
              </p:nvSpPr>
              <p:spPr>
                <a:xfrm>
                  <a:off x="4626300" y="3034624"/>
                  <a:ext cx="298587" cy="351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</a:rPr>
                    <a:t>F</a:t>
                  </a: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53CE2AAD-8C9D-F74C-88DF-1E0EA499D0AA}"/>
                  </a:ext>
                </a:extLst>
              </p:cNvPr>
              <p:cNvGrpSpPr/>
              <p:nvPr/>
            </p:nvGrpSpPr>
            <p:grpSpPr>
              <a:xfrm>
                <a:off x="5781302" y="2847089"/>
                <a:ext cx="264783" cy="307777"/>
                <a:chOff x="4605406" y="3042038"/>
                <a:chExt cx="298587" cy="351956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02167B3B-F4ED-C545-BE40-0FD9DB679D9C}"/>
                    </a:ext>
                  </a:extLst>
                </p:cNvPr>
                <p:cNvSpPr/>
                <p:nvPr/>
              </p:nvSpPr>
              <p:spPr>
                <a:xfrm>
                  <a:off x="4631811" y="3103715"/>
                  <a:ext cx="266700" cy="257175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 i="1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2D4D4F7-4E66-B74B-8061-AE286C0104EF}"/>
                    </a:ext>
                  </a:extLst>
                </p:cNvPr>
                <p:cNvSpPr txBox="1"/>
                <p:nvPr/>
              </p:nvSpPr>
              <p:spPr>
                <a:xfrm>
                  <a:off x="4605406" y="3042038"/>
                  <a:ext cx="298587" cy="351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E</a:t>
                  </a: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2713437-6A42-9C45-B83F-DDA54C1C8D3B}"/>
                  </a:ext>
                </a:extLst>
              </p:cNvPr>
              <p:cNvGrpSpPr/>
              <p:nvPr/>
            </p:nvGrpSpPr>
            <p:grpSpPr>
              <a:xfrm>
                <a:off x="5373969" y="2422869"/>
                <a:ext cx="264783" cy="307777"/>
                <a:chOff x="4608716" y="3052653"/>
                <a:chExt cx="298587" cy="351956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11438003-016B-5141-B914-F04F18D94443}"/>
                    </a:ext>
                  </a:extLst>
                </p:cNvPr>
                <p:cNvSpPr/>
                <p:nvPr/>
              </p:nvSpPr>
              <p:spPr>
                <a:xfrm>
                  <a:off x="4631811" y="3103715"/>
                  <a:ext cx="266700" cy="257175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b="1" i="1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67BBE33-7A05-0446-92AF-CBE1494EB1B7}"/>
                    </a:ext>
                  </a:extLst>
                </p:cNvPr>
                <p:cNvSpPr txBox="1"/>
                <p:nvPr/>
              </p:nvSpPr>
              <p:spPr>
                <a:xfrm>
                  <a:off x="4608716" y="3052653"/>
                  <a:ext cx="298587" cy="3519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D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1D54FF3-D7CE-FB4D-86E6-E7B34EEB7BE6}"/>
                  </a:ext>
                </a:extLst>
              </p:cNvPr>
              <p:cNvGrpSpPr/>
              <p:nvPr/>
            </p:nvGrpSpPr>
            <p:grpSpPr>
              <a:xfrm>
                <a:off x="6253820" y="1800522"/>
                <a:ext cx="661928" cy="441250"/>
                <a:chOff x="4247500" y="3504854"/>
                <a:chExt cx="746435" cy="504588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A6074EEB-2782-F64C-8674-32C444BDBB83}"/>
                    </a:ext>
                  </a:extLst>
                </p:cNvPr>
                <p:cNvSpPr/>
                <p:nvPr/>
              </p:nvSpPr>
              <p:spPr>
                <a:xfrm>
                  <a:off x="4311993" y="3506353"/>
                  <a:ext cx="503089" cy="503089"/>
                </a:xfrm>
                <a:prstGeom prst="ellipse">
                  <a:avLst/>
                </a:prstGeom>
                <a:solidFill>
                  <a:srgbClr val="346BB7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i="1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4028F12-1235-944C-BEC3-632E6DA12732}"/>
                    </a:ext>
                  </a:extLst>
                </p:cNvPr>
                <p:cNvSpPr txBox="1"/>
                <p:nvPr/>
              </p:nvSpPr>
              <p:spPr>
                <a:xfrm>
                  <a:off x="4247500" y="3504854"/>
                  <a:ext cx="746435" cy="439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i="1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altLang="zh-CN" sz="850" b="1" dirty="0">
                      <a:solidFill>
                        <a:schemeClr val="bg1"/>
                      </a:solidFill>
                    </a:rPr>
                    <a:t>smart</a:t>
                  </a:r>
                </a:p>
                <a:p>
                  <a:r>
                    <a:rPr lang="en-US" altLang="zh-CN" sz="850" b="1" dirty="0">
                      <a:solidFill>
                        <a:schemeClr val="bg1"/>
                      </a:solidFill>
                    </a:rPr>
                    <a:t>contract</a:t>
                  </a:r>
                  <a:endParaRPr lang="en-US" sz="8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4BDB1DBB-E246-7240-944C-143F05531603}"/>
                  </a:ext>
                </a:extLst>
              </p:cNvPr>
              <p:cNvGrpSpPr/>
              <p:nvPr/>
            </p:nvGrpSpPr>
            <p:grpSpPr>
              <a:xfrm>
                <a:off x="5979691" y="2313213"/>
                <a:ext cx="661928" cy="439939"/>
                <a:chOff x="4247500" y="3506353"/>
                <a:chExt cx="746435" cy="503089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38431586-E311-A74B-AACB-68326D083FA7}"/>
                    </a:ext>
                  </a:extLst>
                </p:cNvPr>
                <p:cNvSpPr/>
                <p:nvPr/>
              </p:nvSpPr>
              <p:spPr>
                <a:xfrm>
                  <a:off x="4311993" y="3506353"/>
                  <a:ext cx="503089" cy="503089"/>
                </a:xfrm>
                <a:prstGeom prst="ellipse">
                  <a:avLst/>
                </a:prstGeom>
                <a:solidFill>
                  <a:srgbClr val="346BB7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b="1" i="1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DD41267-E79E-F745-85E0-E52805E890FA}"/>
                    </a:ext>
                  </a:extLst>
                </p:cNvPr>
                <p:cNvSpPr txBox="1"/>
                <p:nvPr/>
              </p:nvSpPr>
              <p:spPr>
                <a:xfrm>
                  <a:off x="4247500" y="3518434"/>
                  <a:ext cx="746435" cy="439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000" b="1" i="1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altLang="zh-CN" sz="850" b="1" dirty="0">
                      <a:solidFill>
                        <a:schemeClr val="bg1"/>
                      </a:solidFill>
                    </a:rPr>
                    <a:t>smart</a:t>
                  </a:r>
                </a:p>
                <a:p>
                  <a:r>
                    <a:rPr lang="en-US" altLang="zh-CN" sz="850" b="1" dirty="0">
                      <a:solidFill>
                        <a:schemeClr val="bg1"/>
                      </a:solidFill>
                    </a:rPr>
                    <a:t>contract</a:t>
                  </a:r>
                  <a:endParaRPr lang="en-US" sz="85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11EC6E6C-333B-1743-B80A-52C7DE6A8C1E}"/>
                </a:ext>
              </a:extLst>
            </p:cNvPr>
            <p:cNvSpPr/>
            <p:nvPr/>
          </p:nvSpPr>
          <p:spPr>
            <a:xfrm>
              <a:off x="4570029" y="4150624"/>
              <a:ext cx="2868704" cy="1343864"/>
            </a:xfrm>
            <a:custGeom>
              <a:avLst/>
              <a:gdLst>
                <a:gd name="connsiteX0" fmla="*/ 25398 w 3251198"/>
                <a:gd name="connsiteY0" fmla="*/ 25398 h 1015998"/>
                <a:gd name="connsiteX1" fmla="*/ 3263877 w 3251198"/>
                <a:gd name="connsiteY1" fmla="*/ 25398 h 1015998"/>
                <a:gd name="connsiteX2" fmla="*/ 3263877 w 3251198"/>
                <a:gd name="connsiteY2" fmla="*/ 1028694 h 1015998"/>
                <a:gd name="connsiteX3" fmla="*/ 25398 w 3251198"/>
                <a:gd name="connsiteY3" fmla="*/ 1028694 h 1015998"/>
                <a:gd name="connsiteX4" fmla="*/ 25398 w 3251198"/>
                <a:gd name="connsiteY4" fmla="*/ 25398 h 1015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1015998">
                  <a:moveTo>
                    <a:pt x="25398" y="25398"/>
                  </a:moveTo>
                  <a:lnTo>
                    <a:pt x="3263877" y="25398"/>
                  </a:lnTo>
                  <a:lnTo>
                    <a:pt x="3263877" y="1028694"/>
                  </a:lnTo>
                  <a:lnTo>
                    <a:pt x="25398" y="1028694"/>
                  </a:lnTo>
                  <a:lnTo>
                    <a:pt x="25398" y="25398"/>
                  </a:lnTo>
                  <a:close/>
                </a:path>
              </a:pathLst>
            </a:custGeom>
            <a:solidFill>
              <a:srgbClr val="0000FE">
                <a:alpha val="0"/>
              </a:srgbClr>
            </a:solidFill>
            <a:ln w="25397">
              <a:solidFill>
                <a:srgbClr val="0A2476">
                  <a:alpha val="100000"/>
                </a:srgb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6ECC145-FBCD-3041-AC9B-DDE0E7F8B3AE}"/>
                </a:ext>
              </a:extLst>
            </p:cNvPr>
            <p:cNvSpPr/>
            <p:nvPr/>
          </p:nvSpPr>
          <p:spPr>
            <a:xfrm>
              <a:off x="4930664" y="4456209"/>
              <a:ext cx="877726" cy="8644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i="1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E0270-D08A-D441-8A5B-0695A9B8A155}"/>
                </a:ext>
              </a:extLst>
            </p:cNvPr>
            <p:cNvSpPr txBox="1"/>
            <p:nvPr/>
          </p:nvSpPr>
          <p:spPr>
            <a:xfrm>
              <a:off x="4938607" y="4658656"/>
              <a:ext cx="971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chemeClr val="bg1"/>
                  </a:solidFill>
                </a:rPr>
                <a:t>    </a:t>
              </a:r>
              <a:r>
                <a:rPr lang="en-US" altLang="zh-CN" sz="1200" b="1" dirty="0">
                  <a:solidFill>
                    <a:schemeClr val="bg1"/>
                  </a:solidFill>
                </a:rPr>
                <a:t>Arnold</a:t>
              </a:r>
              <a:r>
                <a:rPr lang="zh-CN" altLang="en-US" sz="12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b="1" dirty="0">
                  <a:solidFill>
                    <a:schemeClr val="bg1"/>
                  </a:solidFill>
                </a:rPr>
                <a:t>Transform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C533799-F712-6842-BCD7-3DB9903004C7}"/>
                </a:ext>
              </a:extLst>
            </p:cNvPr>
            <p:cNvSpPr/>
            <p:nvPr/>
          </p:nvSpPr>
          <p:spPr>
            <a:xfrm>
              <a:off x="6334827" y="4434685"/>
              <a:ext cx="877726" cy="8644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i="1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8B1EBAD-E87A-4A46-9F84-B9719118A226}"/>
                </a:ext>
              </a:extLst>
            </p:cNvPr>
            <p:cNvSpPr/>
            <p:nvPr/>
          </p:nvSpPr>
          <p:spPr>
            <a:xfrm>
              <a:off x="6332859" y="4639511"/>
              <a:ext cx="8834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1200" b="1" dirty="0">
                  <a:solidFill>
                    <a:schemeClr val="bg1"/>
                  </a:solidFill>
                </a:rPr>
                <a:t>Digital</a:t>
              </a:r>
              <a:r>
                <a:rPr lang="zh-CN" altLang="en-US" sz="1200" b="1" dirty="0">
                  <a:solidFill>
                    <a:schemeClr val="bg1"/>
                  </a:solidFill>
                </a:rPr>
                <a:t> </a:t>
              </a:r>
              <a:endParaRPr lang="en-US" altLang="zh-CN" sz="12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watermark</a:t>
              </a:r>
              <a:endParaRPr lang="en-US" sz="1200" dirty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F69D5DF-DAD9-E54C-AC8C-C6ECF2BD8FE8}"/>
                </a:ext>
              </a:extLst>
            </p:cNvPr>
            <p:cNvSpPr/>
            <p:nvPr/>
          </p:nvSpPr>
          <p:spPr>
            <a:xfrm>
              <a:off x="4544663" y="3716070"/>
              <a:ext cx="2879910" cy="481851"/>
            </a:xfrm>
            <a:custGeom>
              <a:avLst/>
              <a:gdLst>
                <a:gd name="connsiteX0" fmla="*/ 25398 w 3263898"/>
                <a:gd name="connsiteY0" fmla="*/ 546098 h 546098"/>
                <a:gd name="connsiteX1" fmla="*/ 3263898 w 3263898"/>
                <a:gd name="connsiteY1" fmla="*/ 546098 h 546098"/>
                <a:gd name="connsiteX2" fmla="*/ 3263898 w 3263898"/>
                <a:gd name="connsiteY2" fmla="*/ 12698 h 546098"/>
                <a:gd name="connsiteX3" fmla="*/ 25398 w 3263898"/>
                <a:gd name="connsiteY3" fmla="*/ 12698 h 546098"/>
                <a:gd name="connsiteX4" fmla="*/ 25398 w 3263898"/>
                <a:gd name="connsiteY4" fmla="*/ 546098 h 54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898" h="546098">
                  <a:moveTo>
                    <a:pt x="25398" y="546098"/>
                  </a:moveTo>
                  <a:lnTo>
                    <a:pt x="3263898" y="546098"/>
                  </a:lnTo>
                  <a:lnTo>
                    <a:pt x="3263898" y="12698"/>
                  </a:lnTo>
                  <a:lnTo>
                    <a:pt x="25398" y="12698"/>
                  </a:lnTo>
                  <a:lnTo>
                    <a:pt x="25398" y="54609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DABD3138-D864-8E4B-BA25-90E417390CD6}"/>
                </a:ext>
              </a:extLst>
            </p:cNvPr>
            <p:cNvSpPr/>
            <p:nvPr/>
          </p:nvSpPr>
          <p:spPr>
            <a:xfrm>
              <a:off x="4544663" y="3701903"/>
              <a:ext cx="2868704" cy="481851"/>
            </a:xfrm>
            <a:custGeom>
              <a:avLst/>
              <a:gdLst>
                <a:gd name="connsiteX0" fmla="*/ 25398 w 3251198"/>
                <a:gd name="connsiteY0" fmla="*/ 25398 h 546098"/>
                <a:gd name="connsiteX1" fmla="*/ 3263877 w 3251198"/>
                <a:gd name="connsiteY1" fmla="*/ 25398 h 546098"/>
                <a:gd name="connsiteX2" fmla="*/ 3263877 w 3251198"/>
                <a:gd name="connsiteY2" fmla="*/ 558796 h 546098"/>
                <a:gd name="connsiteX3" fmla="*/ 25398 w 3251198"/>
                <a:gd name="connsiteY3" fmla="*/ 558796 h 546098"/>
                <a:gd name="connsiteX4" fmla="*/ 25398 w 3251198"/>
                <a:gd name="connsiteY4" fmla="*/ 25398 h 54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198" h="546098">
                  <a:moveTo>
                    <a:pt x="25398" y="25398"/>
                  </a:moveTo>
                  <a:lnTo>
                    <a:pt x="3263877" y="25398"/>
                  </a:lnTo>
                  <a:lnTo>
                    <a:pt x="3263877" y="558796"/>
                  </a:lnTo>
                  <a:lnTo>
                    <a:pt x="25398" y="558796"/>
                  </a:lnTo>
                  <a:lnTo>
                    <a:pt x="25398" y="2539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0"/>
              </a:schemeClr>
            </a:solidFill>
            <a:ln w="25397">
              <a:solidFill>
                <a:srgbClr val="0A2476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93" name="TextBox 30">
              <a:extLst>
                <a:ext uri="{FF2B5EF4-FFF2-40B4-BE49-F238E27FC236}">
                  <a16:creationId xmlns:a16="http://schemas.microsoft.com/office/drawing/2014/main" id="{FE511811-295E-6940-9693-B60379AAAAB0}"/>
                </a:ext>
              </a:extLst>
            </p:cNvPr>
            <p:cNvSpPr txBox="1"/>
            <p:nvPr/>
          </p:nvSpPr>
          <p:spPr>
            <a:xfrm>
              <a:off x="4630602" y="3855038"/>
              <a:ext cx="2743738" cy="5236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134506" algn="ctr">
                <a:lnSpc>
                  <a:spcPct val="101250"/>
                </a:lnSpc>
              </a:pP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Watermark</a:t>
              </a:r>
              <a:r>
                <a:rPr lang="zh-CN" altLang="en-US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 </a:t>
              </a:r>
              <a:r>
                <a:rPr lang="en-US" altLang="zh-CN" sz="1600" b="1" spc="-4" dirty="0">
                  <a:solidFill>
                    <a:srgbClr val="FEFEFE"/>
                  </a:solidFill>
                  <a:latin typeface="Verdana"/>
                  <a:ea typeface="Verdana"/>
                </a:rPr>
                <a:t>System</a:t>
              </a:r>
              <a:endParaRPr lang="en-US" altLang="zh-CN" sz="1600" b="1" dirty="0">
                <a:solidFill>
                  <a:srgbClr val="FEFEFE"/>
                </a:solidFill>
                <a:latin typeface="Verdana"/>
                <a:ea typeface="Verdana"/>
              </a:endParaRPr>
            </a:p>
            <a:p>
              <a:pPr>
                <a:lnSpc>
                  <a:spcPts val="882"/>
                </a:lnSpc>
              </a:pPr>
              <a:endParaRPr lang="en-US" sz="1588" dirty="0"/>
            </a:p>
            <a:p>
              <a:pPr>
                <a:lnSpc>
                  <a:spcPts val="1093"/>
                </a:lnSpc>
              </a:pPr>
              <a:endParaRPr lang="en-US" sz="1588" dirty="0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3B2C8F2E-A7EA-D343-8DB7-3171677DE6E8}"/>
              </a:ext>
            </a:extLst>
          </p:cNvPr>
          <p:cNvSpPr/>
          <p:nvPr/>
        </p:nvSpPr>
        <p:spPr>
          <a:xfrm>
            <a:off x="12649763" y="193659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72F2511-0EF9-B043-877E-C34EFFE986A1}"/>
              </a:ext>
            </a:extLst>
          </p:cNvPr>
          <p:cNvSpPr txBox="1"/>
          <p:nvPr/>
        </p:nvSpPr>
        <p:spPr>
          <a:xfrm>
            <a:off x="12750670" y="851901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23677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Picture 7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40" y="1539688"/>
            <a:ext cx="5647765" cy="1277471"/>
          </a:xfrm>
          <a:prstGeom prst="rect">
            <a:avLst/>
          </a:prstGeom>
        </p:spPr>
      </p:pic>
      <p:pic>
        <p:nvPicPr>
          <p:cNvPr id="704" name="Picture 7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40" y="3018864"/>
            <a:ext cx="5647765" cy="1264024"/>
          </a:xfrm>
          <a:prstGeom prst="rect">
            <a:avLst/>
          </a:prstGeom>
        </p:spPr>
      </p:pic>
      <p:pic>
        <p:nvPicPr>
          <p:cNvPr id="705" name="Picture 7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40" y="4477871"/>
            <a:ext cx="5647765" cy="1270747"/>
          </a:xfrm>
          <a:prstGeom prst="rect">
            <a:avLst/>
          </a:prstGeom>
        </p:spPr>
      </p:pic>
      <p:sp>
        <p:nvSpPr>
          <p:cNvPr id="2" name="Freeform 705"/>
          <p:cNvSpPr/>
          <p:nvPr/>
        </p:nvSpPr>
        <p:spPr>
          <a:xfrm>
            <a:off x="6723015" y="1742517"/>
            <a:ext cx="745189" cy="790012"/>
          </a:xfrm>
          <a:custGeom>
            <a:avLst/>
            <a:gdLst>
              <a:gd name="connsiteX0" fmla="*/ 19049 w 844547"/>
              <a:gd name="connsiteY0" fmla="*/ 238123 h 895347"/>
              <a:gd name="connsiteX1" fmla="*/ 431799 w 844547"/>
              <a:gd name="connsiteY1" fmla="*/ 238123 h 895347"/>
              <a:gd name="connsiteX2" fmla="*/ 431799 w 844547"/>
              <a:gd name="connsiteY2" fmla="*/ 19048 h 895347"/>
              <a:gd name="connsiteX3" fmla="*/ 844547 w 844547"/>
              <a:gd name="connsiteY3" fmla="*/ 457198 h 895347"/>
              <a:gd name="connsiteX4" fmla="*/ 431799 w 844547"/>
              <a:gd name="connsiteY4" fmla="*/ 895348 h 895347"/>
              <a:gd name="connsiteX5" fmla="*/ 431799 w 844547"/>
              <a:gd name="connsiteY5" fmla="*/ 676273 h 895347"/>
              <a:gd name="connsiteX6" fmla="*/ 19049 w 844547"/>
              <a:gd name="connsiteY6" fmla="*/ 676273 h 895347"/>
              <a:gd name="connsiteX7" fmla="*/ 19049 w 844547"/>
              <a:gd name="connsiteY7" fmla="*/ 238123 h 89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547" h="895347">
                <a:moveTo>
                  <a:pt x="19049" y="238123"/>
                </a:moveTo>
                <a:lnTo>
                  <a:pt x="431799" y="238123"/>
                </a:lnTo>
                <a:lnTo>
                  <a:pt x="431799" y="19048"/>
                </a:lnTo>
                <a:lnTo>
                  <a:pt x="844547" y="457198"/>
                </a:lnTo>
                <a:lnTo>
                  <a:pt x="431799" y="895348"/>
                </a:lnTo>
                <a:lnTo>
                  <a:pt x="431799" y="676273"/>
                </a:lnTo>
                <a:lnTo>
                  <a:pt x="19049" y="676273"/>
                </a:lnTo>
                <a:lnTo>
                  <a:pt x="19049" y="238123"/>
                </a:lnTo>
                <a:close/>
              </a:path>
            </a:pathLst>
          </a:custGeom>
          <a:solidFill>
            <a:srgbClr val="0A24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06" name="Freeform 706"/>
          <p:cNvSpPr/>
          <p:nvPr/>
        </p:nvSpPr>
        <p:spPr>
          <a:xfrm>
            <a:off x="6723015" y="1731311"/>
            <a:ext cx="733983" cy="790012"/>
          </a:xfrm>
          <a:custGeom>
            <a:avLst/>
            <a:gdLst>
              <a:gd name="connsiteX0" fmla="*/ 19049 w 831847"/>
              <a:gd name="connsiteY0" fmla="*/ 250821 h 895347"/>
              <a:gd name="connsiteX1" fmla="*/ 431796 w 831847"/>
              <a:gd name="connsiteY1" fmla="*/ 250821 h 895347"/>
              <a:gd name="connsiteX2" fmla="*/ 431796 w 831847"/>
              <a:gd name="connsiteY2" fmla="*/ 31747 h 895347"/>
              <a:gd name="connsiteX3" fmla="*/ 844543 w 831847"/>
              <a:gd name="connsiteY3" fmla="*/ 469896 h 895347"/>
              <a:gd name="connsiteX4" fmla="*/ 431796 w 831847"/>
              <a:gd name="connsiteY4" fmla="*/ 908044 h 895347"/>
              <a:gd name="connsiteX5" fmla="*/ 431796 w 831847"/>
              <a:gd name="connsiteY5" fmla="*/ 688970 h 895347"/>
              <a:gd name="connsiteX6" fmla="*/ 19049 w 831847"/>
              <a:gd name="connsiteY6" fmla="*/ 688970 h 895347"/>
              <a:gd name="connsiteX7" fmla="*/ 19049 w 831847"/>
              <a:gd name="connsiteY7" fmla="*/ 250821 h 89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1847" h="895347">
                <a:moveTo>
                  <a:pt x="19049" y="250821"/>
                </a:moveTo>
                <a:lnTo>
                  <a:pt x="431796" y="250821"/>
                </a:lnTo>
                <a:lnTo>
                  <a:pt x="431796" y="31747"/>
                </a:lnTo>
                <a:lnTo>
                  <a:pt x="844543" y="469896"/>
                </a:lnTo>
                <a:lnTo>
                  <a:pt x="431796" y="908044"/>
                </a:lnTo>
                <a:lnTo>
                  <a:pt x="431796" y="688970"/>
                </a:lnTo>
                <a:lnTo>
                  <a:pt x="19049" y="688970"/>
                </a:lnTo>
                <a:lnTo>
                  <a:pt x="19049" y="25082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397">
            <a:solidFill>
              <a:srgbClr val="001F5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07" name="Freeform 707"/>
          <p:cNvSpPr/>
          <p:nvPr/>
        </p:nvSpPr>
        <p:spPr>
          <a:xfrm>
            <a:off x="6723015" y="3176870"/>
            <a:ext cx="733983" cy="790012"/>
          </a:xfrm>
          <a:custGeom>
            <a:avLst/>
            <a:gdLst>
              <a:gd name="connsiteX0" fmla="*/ 19049 w 831847"/>
              <a:gd name="connsiteY0" fmla="*/ 238123 h 895347"/>
              <a:gd name="connsiteX1" fmla="*/ 431797 w 831847"/>
              <a:gd name="connsiteY1" fmla="*/ 238123 h 895347"/>
              <a:gd name="connsiteX2" fmla="*/ 431797 w 831847"/>
              <a:gd name="connsiteY2" fmla="*/ 19048 h 895347"/>
              <a:gd name="connsiteX3" fmla="*/ 844546 w 831847"/>
              <a:gd name="connsiteY3" fmla="*/ 457198 h 895347"/>
              <a:gd name="connsiteX4" fmla="*/ 431797 w 831847"/>
              <a:gd name="connsiteY4" fmla="*/ 895348 h 895347"/>
              <a:gd name="connsiteX5" fmla="*/ 431797 w 831847"/>
              <a:gd name="connsiteY5" fmla="*/ 676273 h 895347"/>
              <a:gd name="connsiteX6" fmla="*/ 19049 w 831847"/>
              <a:gd name="connsiteY6" fmla="*/ 676273 h 895347"/>
              <a:gd name="connsiteX7" fmla="*/ 19049 w 831847"/>
              <a:gd name="connsiteY7" fmla="*/ 238123 h 89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1847" h="895347">
                <a:moveTo>
                  <a:pt x="19049" y="238123"/>
                </a:moveTo>
                <a:lnTo>
                  <a:pt x="431797" y="238123"/>
                </a:lnTo>
                <a:lnTo>
                  <a:pt x="431797" y="19048"/>
                </a:lnTo>
                <a:lnTo>
                  <a:pt x="844546" y="457198"/>
                </a:lnTo>
                <a:lnTo>
                  <a:pt x="431797" y="895348"/>
                </a:lnTo>
                <a:lnTo>
                  <a:pt x="431797" y="676273"/>
                </a:lnTo>
                <a:lnTo>
                  <a:pt x="19049" y="676273"/>
                </a:lnTo>
                <a:lnTo>
                  <a:pt x="19049" y="238123"/>
                </a:lnTo>
                <a:close/>
              </a:path>
            </a:pathLst>
          </a:custGeom>
          <a:solidFill>
            <a:srgbClr val="0A24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08" name="Freeform 708"/>
          <p:cNvSpPr/>
          <p:nvPr/>
        </p:nvSpPr>
        <p:spPr>
          <a:xfrm>
            <a:off x="6723015" y="3176870"/>
            <a:ext cx="733983" cy="778806"/>
          </a:xfrm>
          <a:custGeom>
            <a:avLst/>
            <a:gdLst>
              <a:gd name="connsiteX0" fmla="*/ 19049 w 831847"/>
              <a:gd name="connsiteY0" fmla="*/ 238121 h 882647"/>
              <a:gd name="connsiteX1" fmla="*/ 431795 w 831847"/>
              <a:gd name="connsiteY1" fmla="*/ 238121 h 882647"/>
              <a:gd name="connsiteX2" fmla="*/ 431795 w 831847"/>
              <a:gd name="connsiteY2" fmla="*/ 19047 h 882647"/>
              <a:gd name="connsiteX3" fmla="*/ 844542 w 831847"/>
              <a:gd name="connsiteY3" fmla="*/ 457195 h 882647"/>
              <a:gd name="connsiteX4" fmla="*/ 431795 w 831847"/>
              <a:gd name="connsiteY4" fmla="*/ 895343 h 882647"/>
              <a:gd name="connsiteX5" fmla="*/ 431795 w 831847"/>
              <a:gd name="connsiteY5" fmla="*/ 676269 h 882647"/>
              <a:gd name="connsiteX6" fmla="*/ 19049 w 831847"/>
              <a:gd name="connsiteY6" fmla="*/ 676269 h 882647"/>
              <a:gd name="connsiteX7" fmla="*/ 19049 w 831847"/>
              <a:gd name="connsiteY7" fmla="*/ 238121 h 88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1847" h="882647">
                <a:moveTo>
                  <a:pt x="19049" y="238121"/>
                </a:moveTo>
                <a:lnTo>
                  <a:pt x="431795" y="238121"/>
                </a:lnTo>
                <a:lnTo>
                  <a:pt x="431795" y="19047"/>
                </a:lnTo>
                <a:lnTo>
                  <a:pt x="844542" y="457195"/>
                </a:lnTo>
                <a:lnTo>
                  <a:pt x="431795" y="895343"/>
                </a:lnTo>
                <a:lnTo>
                  <a:pt x="431795" y="676269"/>
                </a:lnTo>
                <a:lnTo>
                  <a:pt x="19049" y="676269"/>
                </a:lnTo>
                <a:lnTo>
                  <a:pt x="19049" y="23812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397">
            <a:solidFill>
              <a:srgbClr val="001F5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09" name="Freeform 709"/>
          <p:cNvSpPr/>
          <p:nvPr/>
        </p:nvSpPr>
        <p:spPr>
          <a:xfrm>
            <a:off x="6723015" y="4633635"/>
            <a:ext cx="733983" cy="790012"/>
          </a:xfrm>
          <a:custGeom>
            <a:avLst/>
            <a:gdLst>
              <a:gd name="connsiteX0" fmla="*/ 19049 w 831847"/>
              <a:gd name="connsiteY0" fmla="*/ 238123 h 895347"/>
              <a:gd name="connsiteX1" fmla="*/ 431797 w 831847"/>
              <a:gd name="connsiteY1" fmla="*/ 238123 h 895347"/>
              <a:gd name="connsiteX2" fmla="*/ 431797 w 831847"/>
              <a:gd name="connsiteY2" fmla="*/ 19048 h 895347"/>
              <a:gd name="connsiteX3" fmla="*/ 844546 w 831847"/>
              <a:gd name="connsiteY3" fmla="*/ 457198 h 895347"/>
              <a:gd name="connsiteX4" fmla="*/ 431797 w 831847"/>
              <a:gd name="connsiteY4" fmla="*/ 895348 h 895347"/>
              <a:gd name="connsiteX5" fmla="*/ 431797 w 831847"/>
              <a:gd name="connsiteY5" fmla="*/ 676273 h 895347"/>
              <a:gd name="connsiteX6" fmla="*/ 19049 w 831847"/>
              <a:gd name="connsiteY6" fmla="*/ 676273 h 895347"/>
              <a:gd name="connsiteX7" fmla="*/ 19049 w 831847"/>
              <a:gd name="connsiteY7" fmla="*/ 238123 h 89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1847" h="895347">
                <a:moveTo>
                  <a:pt x="19049" y="238123"/>
                </a:moveTo>
                <a:lnTo>
                  <a:pt x="431797" y="238123"/>
                </a:lnTo>
                <a:lnTo>
                  <a:pt x="431797" y="19048"/>
                </a:lnTo>
                <a:lnTo>
                  <a:pt x="844546" y="457198"/>
                </a:lnTo>
                <a:lnTo>
                  <a:pt x="431797" y="895348"/>
                </a:lnTo>
                <a:lnTo>
                  <a:pt x="431797" y="676273"/>
                </a:lnTo>
                <a:lnTo>
                  <a:pt x="19049" y="676273"/>
                </a:lnTo>
                <a:lnTo>
                  <a:pt x="19049" y="238123"/>
                </a:lnTo>
                <a:close/>
              </a:path>
            </a:pathLst>
          </a:custGeom>
          <a:solidFill>
            <a:srgbClr val="0A247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0" name="Freeform 710"/>
          <p:cNvSpPr/>
          <p:nvPr/>
        </p:nvSpPr>
        <p:spPr>
          <a:xfrm>
            <a:off x="6723015" y="4622429"/>
            <a:ext cx="733983" cy="790012"/>
          </a:xfrm>
          <a:custGeom>
            <a:avLst/>
            <a:gdLst>
              <a:gd name="connsiteX0" fmla="*/ 19049 w 831847"/>
              <a:gd name="connsiteY0" fmla="*/ 250821 h 895347"/>
              <a:gd name="connsiteX1" fmla="*/ 431795 w 831847"/>
              <a:gd name="connsiteY1" fmla="*/ 250821 h 895347"/>
              <a:gd name="connsiteX2" fmla="*/ 431795 w 831847"/>
              <a:gd name="connsiteY2" fmla="*/ 31747 h 895347"/>
              <a:gd name="connsiteX3" fmla="*/ 844542 w 831847"/>
              <a:gd name="connsiteY3" fmla="*/ 469895 h 895347"/>
              <a:gd name="connsiteX4" fmla="*/ 431795 w 831847"/>
              <a:gd name="connsiteY4" fmla="*/ 908043 h 895347"/>
              <a:gd name="connsiteX5" fmla="*/ 431795 w 831847"/>
              <a:gd name="connsiteY5" fmla="*/ 688969 h 895347"/>
              <a:gd name="connsiteX6" fmla="*/ 19049 w 831847"/>
              <a:gd name="connsiteY6" fmla="*/ 688969 h 895347"/>
              <a:gd name="connsiteX7" fmla="*/ 19049 w 831847"/>
              <a:gd name="connsiteY7" fmla="*/ 250821 h 89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1847" h="895347">
                <a:moveTo>
                  <a:pt x="19049" y="250821"/>
                </a:moveTo>
                <a:lnTo>
                  <a:pt x="431795" y="250821"/>
                </a:lnTo>
                <a:lnTo>
                  <a:pt x="431795" y="31747"/>
                </a:lnTo>
                <a:lnTo>
                  <a:pt x="844542" y="469895"/>
                </a:lnTo>
                <a:lnTo>
                  <a:pt x="431795" y="908043"/>
                </a:lnTo>
                <a:lnTo>
                  <a:pt x="431795" y="688969"/>
                </a:lnTo>
                <a:lnTo>
                  <a:pt x="19049" y="688969"/>
                </a:lnTo>
                <a:lnTo>
                  <a:pt x="19049" y="25082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397">
            <a:solidFill>
              <a:srgbClr val="001F5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11" name="TextBox 711"/>
          <p:cNvSpPr txBox="1"/>
          <p:nvPr/>
        </p:nvSpPr>
        <p:spPr>
          <a:xfrm>
            <a:off x="1007629" y="668029"/>
            <a:ext cx="5385476" cy="416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Design</a:t>
            </a:r>
            <a:r>
              <a:rPr lang="en-US" altLang="zh-CN" sz="2912" b="1" spc="-123" dirty="0">
                <a:solidFill>
                  <a:srgbClr val="0A2476"/>
                </a:solidFill>
                <a:latin typeface="Verdana"/>
                <a:cs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Goals</a:t>
            </a:r>
            <a:r>
              <a:rPr lang="en-US" altLang="zh-CN" sz="2912" b="1" spc="-123" dirty="0">
                <a:solidFill>
                  <a:srgbClr val="0A2476"/>
                </a:solidFill>
                <a:latin typeface="Verdana"/>
                <a:cs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&amp;</a:t>
            </a:r>
            <a:r>
              <a:rPr lang="en-US" altLang="zh-CN" sz="2912" b="1" spc="-123" dirty="0">
                <a:solidFill>
                  <a:srgbClr val="0A2476"/>
                </a:solidFill>
                <a:latin typeface="Verdana"/>
                <a:cs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Key</a:t>
            </a:r>
            <a:r>
              <a:rPr lang="en-US" altLang="zh-CN" sz="2912" b="1" spc="-127" dirty="0">
                <a:solidFill>
                  <a:srgbClr val="0A2476"/>
                </a:solidFill>
                <a:latin typeface="Verdana"/>
                <a:cs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Ideas</a:t>
            </a:r>
          </a:p>
        </p:txBody>
      </p:sp>
      <p:sp>
        <p:nvSpPr>
          <p:cNvPr id="712" name="TextBox 712"/>
          <p:cNvSpPr txBox="1"/>
          <p:nvPr/>
        </p:nvSpPr>
        <p:spPr>
          <a:xfrm>
            <a:off x="1380173" y="1197877"/>
            <a:ext cx="1227267" cy="4156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706" indent="-22706" hangingPunct="0">
              <a:lnSpc>
                <a:spcPct val="331250"/>
              </a:lnSpc>
            </a:pPr>
            <a:r>
              <a:rPr lang="en-US" altLang="zh-CN" sz="2912" b="1" spc="145" dirty="0">
                <a:solidFill>
                  <a:srgbClr val="FEFEFE"/>
                </a:solidFill>
                <a:latin typeface="Arial"/>
                <a:ea typeface="Arial"/>
              </a:rPr>
              <a:t>Goal</a:t>
            </a:r>
            <a:r>
              <a:rPr lang="en-US" altLang="zh-CN" sz="2912" b="1" spc="-463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2912" b="1" spc="163" dirty="0">
                <a:solidFill>
                  <a:srgbClr val="FEFEFE"/>
                </a:solidFill>
                <a:latin typeface="Arial"/>
                <a:ea typeface="Arial"/>
              </a:rPr>
              <a:t>1</a:t>
            </a:r>
            <a:r>
              <a:rPr lang="en-US" altLang="zh-CN" sz="2912" b="1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2912" b="1" spc="-4" dirty="0">
                <a:solidFill>
                  <a:srgbClr val="FEFEFE"/>
                </a:solidFill>
                <a:latin typeface="Arial"/>
                <a:ea typeface="Arial"/>
              </a:rPr>
              <a:t>Goal</a:t>
            </a:r>
            <a:r>
              <a:rPr lang="en-US" altLang="zh-CN" sz="2912" b="1" spc="-123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2912" b="1" spc="-4" dirty="0">
                <a:solidFill>
                  <a:srgbClr val="FEFEFE"/>
                </a:solidFill>
                <a:latin typeface="Arial"/>
                <a:ea typeface="Arial"/>
              </a:rPr>
              <a:t>2</a:t>
            </a: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1407"/>
              </a:lnSpc>
            </a:pPr>
            <a:endParaRPr lang="en-US" sz="1588" dirty="0"/>
          </a:p>
          <a:p>
            <a:pPr indent="22705"/>
            <a:endParaRPr lang="en-US" altLang="zh-CN" sz="1400" b="1" spc="-4" dirty="0">
              <a:solidFill>
                <a:srgbClr val="FEFEFE"/>
              </a:solidFill>
              <a:latin typeface="Arial"/>
              <a:ea typeface="Arial"/>
            </a:endParaRPr>
          </a:p>
          <a:p>
            <a:pPr indent="22705"/>
            <a:r>
              <a:rPr lang="en-US" altLang="zh-CN" sz="2912" b="1" spc="-4" dirty="0">
                <a:solidFill>
                  <a:srgbClr val="FEFEFE"/>
                </a:solidFill>
                <a:latin typeface="Arial"/>
                <a:ea typeface="Arial"/>
              </a:rPr>
              <a:t>Goal</a:t>
            </a:r>
            <a:r>
              <a:rPr lang="en-US" altLang="zh-CN" sz="2912" b="1" spc="-123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2912" b="1" spc="-4" dirty="0">
                <a:solidFill>
                  <a:srgbClr val="FEFEFE"/>
                </a:solidFill>
                <a:latin typeface="Arial"/>
                <a:ea typeface="Arial"/>
              </a:rPr>
              <a:t>3</a:t>
            </a:r>
          </a:p>
        </p:txBody>
      </p:sp>
      <p:sp>
        <p:nvSpPr>
          <p:cNvPr id="713" name="TextBox 713"/>
          <p:cNvSpPr txBox="1"/>
          <p:nvPr/>
        </p:nvSpPr>
        <p:spPr>
          <a:xfrm>
            <a:off x="3008256" y="1848773"/>
            <a:ext cx="3163942" cy="3563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912" b="1" spc="-9" dirty="0">
                <a:solidFill>
                  <a:srgbClr val="000000"/>
                </a:solidFill>
                <a:latin typeface="Arial"/>
                <a:ea typeface="Arial"/>
              </a:rPr>
              <a:t>High</a:t>
            </a:r>
            <a:r>
              <a:rPr lang="en-US" altLang="zh-CN" sz="2912" b="1" spc="-132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912" b="1" spc="-9" dirty="0">
                <a:solidFill>
                  <a:srgbClr val="000000"/>
                </a:solidFill>
                <a:latin typeface="Arial"/>
                <a:cs typeface="Arial"/>
              </a:rPr>
              <a:t>Efficiency</a:t>
            </a:r>
            <a:endParaRPr lang="en-US" altLang="zh-CN" sz="2912" b="1" spc="-9" dirty="0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1027"/>
              </a:lnSpc>
            </a:pPr>
            <a:endParaRPr lang="en-US" sz="1588" dirty="0"/>
          </a:p>
          <a:p>
            <a:pPr indent="292120" algn="ctr"/>
            <a:r>
              <a:rPr lang="en-US" altLang="zh-CN" sz="2912" b="1" spc="-96" dirty="0">
                <a:solidFill>
                  <a:srgbClr val="000000"/>
                </a:solidFill>
                <a:latin typeface="Arial"/>
                <a:cs typeface="Arial"/>
              </a:rPr>
              <a:t>Applicability</a:t>
            </a:r>
            <a:endParaRPr lang="en-US" altLang="zh-CN" sz="2912" b="1" spc="-13" dirty="0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>
              <a:lnSpc>
                <a:spcPts val="882"/>
              </a:lnSpc>
            </a:pPr>
            <a:endParaRPr lang="en-US" sz="1588" dirty="0"/>
          </a:p>
          <a:p>
            <a:pPr indent="796408"/>
            <a:endParaRPr lang="en-US" altLang="zh-CN" sz="1588" dirty="0"/>
          </a:p>
          <a:p>
            <a:pPr indent="796408"/>
            <a:r>
              <a:rPr lang="en-US" altLang="zh-CN" sz="2912" b="1" spc="-13" dirty="0">
                <a:solidFill>
                  <a:srgbClr val="000000"/>
                </a:solidFill>
                <a:latin typeface="Arial"/>
                <a:ea typeface="Arial"/>
              </a:rPr>
              <a:t>Trackability</a:t>
            </a:r>
          </a:p>
        </p:txBody>
      </p:sp>
      <p:sp>
        <p:nvSpPr>
          <p:cNvPr id="714" name="TextBox 714"/>
          <p:cNvSpPr txBox="1"/>
          <p:nvPr/>
        </p:nvSpPr>
        <p:spPr>
          <a:xfrm>
            <a:off x="7626208" y="1664729"/>
            <a:ext cx="4260992" cy="3701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/>
            <a:r>
              <a:rPr lang="en-US" altLang="zh-CN" sz="2800" b="1" spc="-22" dirty="0">
                <a:solidFill>
                  <a:srgbClr val="0066AF"/>
                </a:solidFill>
                <a:latin typeface="Arial"/>
                <a:cs typeface="Arial"/>
              </a:rPr>
              <a:t>Smart</a:t>
            </a:r>
            <a:r>
              <a:rPr lang="zh-CN" altLang="en-US" sz="2800" b="1" spc="-22" dirty="0">
                <a:solidFill>
                  <a:srgbClr val="0066AF"/>
                </a:solidFill>
                <a:latin typeface="Arial"/>
                <a:cs typeface="Arial"/>
              </a:rPr>
              <a:t> </a:t>
            </a:r>
            <a:r>
              <a:rPr lang="en-US" altLang="zh-CN" sz="2800" b="1" spc="-22" dirty="0">
                <a:solidFill>
                  <a:srgbClr val="0066AF"/>
                </a:solidFill>
                <a:latin typeface="Arial"/>
                <a:cs typeface="Arial"/>
              </a:rPr>
              <a:t>Contracts</a:t>
            </a:r>
            <a:r>
              <a:rPr lang="en-US" altLang="zh-CN" sz="2800" b="1" dirty="0">
                <a:solidFill>
                  <a:srgbClr val="0066AF"/>
                </a:solidFill>
                <a:latin typeface="Arial"/>
                <a:cs typeface="Arial"/>
              </a:rPr>
              <a:t> </a:t>
            </a:r>
          </a:p>
          <a:p>
            <a:pPr algn="ctr" hangingPunct="0"/>
            <a:r>
              <a:rPr lang="en-US" altLang="zh-CN" sz="2800" b="1" dirty="0">
                <a:solidFill>
                  <a:srgbClr val="0066AF"/>
                </a:solidFill>
                <a:latin typeface="Arial"/>
                <a:cs typeface="Arial"/>
              </a:rPr>
              <a:t>Based</a:t>
            </a:r>
            <a:r>
              <a:rPr lang="zh-CN" altLang="en-US" sz="2800" b="1" dirty="0">
                <a:solidFill>
                  <a:srgbClr val="0066AF"/>
                </a:solidFill>
                <a:latin typeface="Arial"/>
                <a:cs typeface="Arial"/>
              </a:rPr>
              <a:t> </a:t>
            </a:r>
            <a:r>
              <a:rPr lang="en-US" altLang="zh-CN" sz="2800" b="1" dirty="0">
                <a:solidFill>
                  <a:srgbClr val="0066AF"/>
                </a:solidFill>
                <a:latin typeface="Arial"/>
                <a:cs typeface="Arial"/>
              </a:rPr>
              <a:t>Blockchain</a:t>
            </a:r>
            <a:r>
              <a:rPr lang="zh-CN" altLang="en-US" sz="2800" b="1" dirty="0">
                <a:solidFill>
                  <a:srgbClr val="0066AF"/>
                </a:solidFill>
                <a:latin typeface="Arial"/>
                <a:cs typeface="Arial"/>
              </a:rPr>
              <a:t> </a:t>
            </a:r>
            <a:endParaRPr lang="en-US" altLang="zh-CN" sz="2800" b="1" dirty="0">
              <a:solidFill>
                <a:srgbClr val="0066AF"/>
              </a:solidFill>
              <a:latin typeface="Arial"/>
              <a:cs typeface="Arial"/>
            </a:endParaRPr>
          </a:p>
          <a:p>
            <a:pPr algn="ctr" hangingPunct="0"/>
            <a:endParaRPr lang="en-US" altLang="zh-CN" sz="2800" b="1" dirty="0">
              <a:solidFill>
                <a:srgbClr val="0066AF"/>
              </a:solidFill>
              <a:latin typeface="Arial"/>
              <a:cs typeface="Arial"/>
            </a:endParaRPr>
          </a:p>
          <a:p>
            <a:pPr algn="ctr" hangingPunct="0">
              <a:lnSpc>
                <a:spcPct val="240000"/>
              </a:lnSpc>
            </a:pPr>
            <a:r>
              <a:rPr lang="en-US" altLang="zh-CN" sz="2800" b="1" spc="-13" dirty="0">
                <a:solidFill>
                  <a:srgbClr val="0066AF"/>
                </a:solidFill>
                <a:latin typeface="Arial"/>
                <a:cs typeface="Arial"/>
              </a:rPr>
              <a:t>Ownership</a:t>
            </a:r>
            <a:r>
              <a:rPr lang="zh-CN" altLang="en-US" sz="2800" b="1" spc="-13" dirty="0">
                <a:solidFill>
                  <a:srgbClr val="0066AF"/>
                </a:solidFill>
                <a:latin typeface="Arial"/>
                <a:cs typeface="Arial"/>
              </a:rPr>
              <a:t> </a:t>
            </a:r>
            <a:r>
              <a:rPr lang="en-US" altLang="zh-CN" sz="2800" b="1" spc="-13" dirty="0">
                <a:solidFill>
                  <a:srgbClr val="0066AF"/>
                </a:solidFill>
                <a:latin typeface="Arial"/>
                <a:cs typeface="Arial"/>
              </a:rPr>
              <a:t>and</a:t>
            </a:r>
            <a:r>
              <a:rPr lang="zh-CN" altLang="en-US" sz="2800" b="1" spc="-13" dirty="0">
                <a:solidFill>
                  <a:srgbClr val="0066AF"/>
                </a:solidFill>
                <a:latin typeface="Arial"/>
                <a:cs typeface="Arial"/>
              </a:rPr>
              <a:t> </a:t>
            </a:r>
            <a:r>
              <a:rPr lang="en-US" altLang="zh-CN" sz="2800" b="1" spc="-13" dirty="0">
                <a:solidFill>
                  <a:srgbClr val="0066AF"/>
                </a:solidFill>
                <a:latin typeface="Arial"/>
                <a:cs typeface="Arial"/>
              </a:rPr>
              <a:t>Usufruct</a:t>
            </a:r>
            <a:endParaRPr lang="en-US" altLang="zh-CN" sz="2800" b="1" spc="-9" dirty="0">
              <a:solidFill>
                <a:srgbClr val="0066AF"/>
              </a:solidFill>
              <a:latin typeface="Arial"/>
              <a:ea typeface="Arial"/>
            </a:endParaRPr>
          </a:p>
          <a:p>
            <a:pPr>
              <a:lnSpc>
                <a:spcPts val="882"/>
              </a:lnSpc>
            </a:pPr>
            <a:endParaRPr lang="en-US" sz="1588" b="1" dirty="0">
              <a:solidFill>
                <a:srgbClr val="0066AF"/>
              </a:solidFill>
            </a:endParaRPr>
          </a:p>
          <a:p>
            <a:pPr>
              <a:lnSpc>
                <a:spcPts val="882"/>
              </a:lnSpc>
            </a:pPr>
            <a:endParaRPr lang="en-US" sz="1588" b="1" dirty="0">
              <a:solidFill>
                <a:srgbClr val="0066AF"/>
              </a:solidFill>
            </a:endParaRPr>
          </a:p>
          <a:p>
            <a:pPr>
              <a:lnSpc>
                <a:spcPts val="882"/>
              </a:lnSpc>
            </a:pPr>
            <a:endParaRPr lang="en-US" sz="1588" b="1" dirty="0">
              <a:solidFill>
                <a:srgbClr val="0066AF"/>
              </a:solidFill>
            </a:endParaRPr>
          </a:p>
          <a:p>
            <a:pPr>
              <a:lnSpc>
                <a:spcPts val="1340"/>
              </a:lnSpc>
            </a:pPr>
            <a:endParaRPr lang="en-US" sz="1588" b="1" dirty="0">
              <a:solidFill>
                <a:srgbClr val="0066AF"/>
              </a:solidFill>
            </a:endParaRPr>
          </a:p>
          <a:p>
            <a:pPr algn="ctr"/>
            <a:endParaRPr lang="en-US" altLang="zh-CN" sz="2800" b="1" spc="-9" dirty="0">
              <a:solidFill>
                <a:srgbClr val="0066AF"/>
              </a:solidFill>
              <a:latin typeface="Arial"/>
              <a:ea typeface="Arial"/>
            </a:endParaRPr>
          </a:p>
          <a:p>
            <a:pPr algn="ctr"/>
            <a:r>
              <a:rPr lang="en-US" altLang="zh-CN" sz="2800" b="1" spc="-9" dirty="0">
                <a:solidFill>
                  <a:srgbClr val="0066AF"/>
                </a:solidFill>
                <a:latin typeface="Arial"/>
                <a:ea typeface="Arial"/>
              </a:rPr>
              <a:t>Digital</a:t>
            </a:r>
            <a:r>
              <a:rPr lang="zh-CN" altLang="en-US" sz="2800" b="1" spc="-9" dirty="0">
                <a:solidFill>
                  <a:srgbClr val="0066AF"/>
                </a:solidFill>
                <a:latin typeface="Arial"/>
                <a:ea typeface="Arial"/>
              </a:rPr>
              <a:t> </a:t>
            </a:r>
            <a:r>
              <a:rPr lang="en-US" altLang="zh-CN" sz="2800" b="1" spc="-9" dirty="0">
                <a:solidFill>
                  <a:srgbClr val="0066AF"/>
                </a:solidFill>
                <a:latin typeface="Arial"/>
                <a:ea typeface="Arial"/>
              </a:rPr>
              <a:t>Watermarking</a:t>
            </a:r>
            <a:endParaRPr lang="en-US" altLang="zh-CN" sz="2800" b="1" spc="-4" dirty="0">
              <a:solidFill>
                <a:srgbClr val="0066AF"/>
              </a:solidFill>
              <a:latin typeface="Arial"/>
              <a:ea typeface="Arial"/>
            </a:endParaRPr>
          </a:p>
        </p:txBody>
      </p:sp>
      <p:sp>
        <p:nvSpPr>
          <p:cNvPr id="19" name="TextBox 35">
            <a:extLst>
              <a:ext uri="{FF2B5EF4-FFF2-40B4-BE49-F238E27FC236}">
                <a16:creationId xmlns:a16="http://schemas.microsoft.com/office/drawing/2014/main" id="{492D376F-8518-0640-94EC-87776D7E0678}"/>
              </a:ext>
            </a:extLst>
          </p:cNvPr>
          <p:cNvSpPr txBox="1"/>
          <p:nvPr/>
        </p:nvSpPr>
        <p:spPr>
          <a:xfrm>
            <a:off x="10838333" y="6088255"/>
            <a:ext cx="562309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6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45CAF1-04B0-8F4B-8D0C-88EB6C4C4CA2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B9A57F-9775-DE4B-95DF-F67872B25271}"/>
              </a:ext>
            </a:extLst>
          </p:cNvPr>
          <p:cNvSpPr txBox="1"/>
          <p:nvPr/>
        </p:nvSpPr>
        <p:spPr>
          <a:xfrm>
            <a:off x="10152613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865793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>
            <a:cxnSpLocks/>
          </p:cNvCxnSpPr>
          <p:nvPr/>
        </p:nvCxnSpPr>
        <p:spPr>
          <a:xfrm flipV="1">
            <a:off x="4847861" y="1996440"/>
            <a:ext cx="0" cy="2750321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831638" y="2276876"/>
            <a:ext cx="1596233" cy="15962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423926" y="3909054"/>
            <a:ext cx="2069861" cy="573856"/>
          </a:xfrm>
          <a:prstGeom prst="rect">
            <a:avLst/>
          </a:prstGeom>
          <a:noFill/>
        </p:spPr>
        <p:txBody>
          <a:bodyPr wrap="square" lIns="80625" tIns="40313" rIns="80625" bIns="40313" rtlCol="0">
            <a:spAutoFit/>
          </a:bodyPr>
          <a:lstStyle/>
          <a:p>
            <a:r>
              <a:rPr lang="en-US" altLang="zh-CN" sz="1600" dirty="0">
                <a:solidFill>
                  <a:srgbClr val="080808"/>
                </a:solidFill>
                <a:latin typeface="+mj-ea"/>
                <a:ea typeface="+mj-ea"/>
              </a:rPr>
              <a:t> </a:t>
            </a:r>
            <a:endParaRPr lang="en-US" altLang="zh-CN" sz="1600" dirty="0">
              <a:solidFill>
                <a:srgbClr val="080808"/>
              </a:solidFill>
              <a:latin typeface="+mj-ea"/>
            </a:endParaRPr>
          </a:p>
          <a:p>
            <a:r>
              <a:rPr lang="en-US" altLang="zh-CN" sz="1600" b="1" dirty="0">
                <a:solidFill>
                  <a:srgbClr val="080808"/>
                </a:solidFill>
                <a:latin typeface="+mj-ea"/>
              </a:rPr>
              <a:t>    </a:t>
            </a:r>
            <a:r>
              <a:rPr lang="zh-CN" altLang="en-US" sz="1600" b="1" dirty="0">
                <a:solidFill>
                  <a:srgbClr val="080808"/>
                </a:solidFill>
                <a:latin typeface="+mj-ea"/>
              </a:rPr>
              <a:t>          </a:t>
            </a:r>
          </a:p>
        </p:txBody>
      </p:sp>
      <p:sp>
        <p:nvSpPr>
          <p:cNvPr id="75" name="TextBox 13"/>
          <p:cNvSpPr txBox="1"/>
          <p:nvPr/>
        </p:nvSpPr>
        <p:spPr>
          <a:xfrm>
            <a:off x="3186744" y="2562030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7" b="1" dirty="0">
                <a:solidFill>
                  <a:schemeClr val="accent1"/>
                </a:solidFill>
                <a:ea typeface="+mj-ea"/>
              </a:rPr>
              <a:t>01</a:t>
            </a:r>
            <a:endParaRPr lang="zh-CN" altLang="en-US" sz="6667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11" name="矩形 24">
            <a:extLst>
              <a:ext uri="{FF2B5EF4-FFF2-40B4-BE49-F238E27FC236}">
                <a16:creationId xmlns:a16="http://schemas.microsoft.com/office/drawing/2014/main" id="{A6E5D7A6-BC2A-EE41-A7F8-F40E5873F3E4}"/>
              </a:ext>
            </a:extLst>
          </p:cNvPr>
          <p:cNvSpPr/>
          <p:nvPr/>
        </p:nvSpPr>
        <p:spPr>
          <a:xfrm>
            <a:off x="5087891" y="2424870"/>
            <a:ext cx="4512497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0070C0"/>
                </a:solidFill>
              </a:rPr>
              <a:t>Digital Resource Confirmation</a:t>
            </a:r>
            <a:endParaRPr lang="zh-CN" altLang="en-US" sz="4800" b="1" dirty="0">
              <a:solidFill>
                <a:srgbClr val="0070C0"/>
              </a:solidFill>
            </a:endParaRPr>
          </a:p>
        </p:txBody>
      </p:sp>
      <p:sp>
        <p:nvSpPr>
          <p:cNvPr id="15" name="TextBox 35">
            <a:extLst>
              <a:ext uri="{FF2B5EF4-FFF2-40B4-BE49-F238E27FC236}">
                <a16:creationId xmlns:a16="http://schemas.microsoft.com/office/drawing/2014/main" id="{F6FF0F8B-1366-6848-9FE0-F5232B4FF351}"/>
              </a:ext>
            </a:extLst>
          </p:cNvPr>
          <p:cNvSpPr txBox="1"/>
          <p:nvPr/>
        </p:nvSpPr>
        <p:spPr>
          <a:xfrm>
            <a:off x="10838333" y="6088255"/>
            <a:ext cx="562309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7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1037F0-89BE-4749-8336-8E953241B68B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0CA42-95A1-BD49-9EF4-B6FD8ACA17C5}"/>
              </a:ext>
            </a:extLst>
          </p:cNvPr>
          <p:cNvSpPr txBox="1"/>
          <p:nvPr/>
        </p:nvSpPr>
        <p:spPr>
          <a:xfrm>
            <a:off x="10152613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4124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0">
        <p14:prism/>
      </p:transition>
    </mc:Choice>
    <mc:Fallback xmlns="">
      <p:transition spd="slow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3"/>
          <p:cNvSpPr txBox="1"/>
          <p:nvPr/>
        </p:nvSpPr>
        <p:spPr>
          <a:xfrm>
            <a:off x="1007628" y="758794"/>
            <a:ext cx="5337753" cy="5344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64" indent="-27464" hangingPunct="0">
              <a:lnSpc>
                <a:spcPct val="130833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Digital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Resource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Platform</a:t>
            </a:r>
            <a:endParaRPr lang="en-US" sz="1588" dirty="0"/>
          </a:p>
        </p:txBody>
      </p:sp>
      <p:sp>
        <p:nvSpPr>
          <p:cNvPr id="5" name="TextBox 35">
            <a:extLst>
              <a:ext uri="{FF2B5EF4-FFF2-40B4-BE49-F238E27FC236}">
                <a16:creationId xmlns:a16="http://schemas.microsoft.com/office/drawing/2014/main" id="{1A3DAACC-BCD3-2A47-A5E9-15B46D186F64}"/>
              </a:ext>
            </a:extLst>
          </p:cNvPr>
          <p:cNvSpPr txBox="1"/>
          <p:nvPr/>
        </p:nvSpPr>
        <p:spPr>
          <a:xfrm>
            <a:off x="10838333" y="6088255"/>
            <a:ext cx="562309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8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A01EB-BED4-2049-B75E-EF1B6035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775" y="1526540"/>
            <a:ext cx="8057931" cy="4188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36F39-BC88-FE4B-8194-691EFF9CB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428" y="1657928"/>
            <a:ext cx="8723143" cy="40801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0DCD1D-95A3-1D4B-9F3B-F089E88C66BC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76114-56C8-5A40-8711-1152C1A93D3A}"/>
              </a:ext>
            </a:extLst>
          </p:cNvPr>
          <p:cNvSpPr txBox="1"/>
          <p:nvPr/>
        </p:nvSpPr>
        <p:spPr>
          <a:xfrm>
            <a:off x="10152613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74058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859EAF-FDED-9B40-A282-3C4B28E7037D}"/>
              </a:ext>
            </a:extLst>
          </p:cNvPr>
          <p:cNvSpPr/>
          <p:nvPr/>
        </p:nvSpPr>
        <p:spPr>
          <a:xfrm>
            <a:off x="2285666" y="1442202"/>
            <a:ext cx="6700653" cy="11743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A0C2EC-783A-9E4C-9A0B-891D28E09F23}"/>
              </a:ext>
            </a:extLst>
          </p:cNvPr>
          <p:cNvSpPr/>
          <p:nvPr/>
        </p:nvSpPr>
        <p:spPr>
          <a:xfrm>
            <a:off x="4075643" y="3138070"/>
            <a:ext cx="2995125" cy="498933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bg1"/>
                </a:solidFill>
              </a:rPr>
              <a:t>demo-network@0.0.</a:t>
            </a:r>
            <a:r>
              <a:rPr lang="en-US" altLang="zh-CN" sz="1900" b="1" dirty="0">
                <a:solidFill>
                  <a:schemeClr val="bg1"/>
                </a:solidFill>
              </a:rPr>
              <a:t>1</a:t>
            </a:r>
            <a:r>
              <a:rPr lang="en-US" sz="1900" b="1" dirty="0">
                <a:solidFill>
                  <a:schemeClr val="bg1"/>
                </a:solidFill>
              </a:rPr>
              <a:t>.bna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7BF1487E-99DF-8B4A-A930-169D38BC8531}"/>
              </a:ext>
            </a:extLst>
          </p:cNvPr>
          <p:cNvSpPr/>
          <p:nvPr/>
        </p:nvSpPr>
        <p:spPr>
          <a:xfrm>
            <a:off x="5455859" y="2712137"/>
            <a:ext cx="226012" cy="345198"/>
          </a:xfrm>
          <a:prstGeom prst="downArrow">
            <a:avLst>
              <a:gd name="adj1" fmla="val 50000"/>
              <a:gd name="adj2" fmla="val 70513"/>
            </a:avLst>
          </a:prstGeom>
          <a:solidFill>
            <a:srgbClr val="0C83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A1EC8-77BC-4442-87F6-4CB7D8EAF231}"/>
              </a:ext>
            </a:extLst>
          </p:cNvPr>
          <p:cNvSpPr/>
          <p:nvPr/>
        </p:nvSpPr>
        <p:spPr>
          <a:xfrm>
            <a:off x="5714775" y="2700130"/>
            <a:ext cx="1260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effectLst/>
              </a:rPr>
              <a:t>Packaged</a:t>
            </a:r>
            <a:endParaRPr lang="en-US" b="1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17B84-0E96-314E-AE6F-DB3DA2E6D304}"/>
              </a:ext>
            </a:extLst>
          </p:cNvPr>
          <p:cNvSpPr/>
          <p:nvPr/>
        </p:nvSpPr>
        <p:spPr>
          <a:xfrm>
            <a:off x="3253180" y="4158535"/>
            <a:ext cx="4681662" cy="16156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rgbClr val="000000"/>
              </a:solidFill>
            </a:endParaRPr>
          </a:p>
          <a:p>
            <a:pPr algn="ctr"/>
            <a:endParaRPr lang="en-US" altLang="zh-CN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zh-CN" sz="1400" b="1" dirty="0">
                <a:solidFill>
                  <a:srgbClr val="000000"/>
                </a:solidFill>
              </a:rPr>
              <a:t>Ordering</a:t>
            </a:r>
            <a:r>
              <a:rPr lang="zh-CN" altLang="en-US" sz="1400" b="1" dirty="0">
                <a:solidFill>
                  <a:srgbClr val="000000"/>
                </a:solidFill>
              </a:rPr>
              <a:t> </a:t>
            </a:r>
            <a:endParaRPr lang="en-US" altLang="zh-CN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zh-CN" sz="1400" b="1" dirty="0">
                <a:solidFill>
                  <a:srgbClr val="000000"/>
                </a:solidFill>
              </a:rPr>
              <a:t>service</a:t>
            </a:r>
            <a:endParaRPr lang="en-US" sz="1400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1AC2C2C-C5DA-6944-B52E-C9F55F4669C6}"/>
              </a:ext>
            </a:extLst>
          </p:cNvPr>
          <p:cNvSpPr/>
          <p:nvPr/>
        </p:nvSpPr>
        <p:spPr>
          <a:xfrm>
            <a:off x="5456118" y="3680260"/>
            <a:ext cx="226012" cy="345198"/>
          </a:xfrm>
          <a:prstGeom prst="downArrow">
            <a:avLst>
              <a:gd name="adj1" fmla="val 50000"/>
              <a:gd name="adj2" fmla="val 70513"/>
            </a:avLst>
          </a:prstGeom>
          <a:solidFill>
            <a:srgbClr val="0C83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817C52-2DAF-F749-A8BE-20CA702E981A}"/>
              </a:ext>
            </a:extLst>
          </p:cNvPr>
          <p:cNvSpPr/>
          <p:nvPr/>
        </p:nvSpPr>
        <p:spPr>
          <a:xfrm>
            <a:off x="5709581" y="3704919"/>
            <a:ext cx="1102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effectLst/>
              </a:rPr>
              <a:t>Deploy</a:t>
            </a:r>
            <a:endParaRPr lang="en-US" b="1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651AD4-4CA5-7345-8080-96D5C29BE32A}"/>
              </a:ext>
            </a:extLst>
          </p:cNvPr>
          <p:cNvSpPr/>
          <p:nvPr/>
        </p:nvSpPr>
        <p:spPr>
          <a:xfrm>
            <a:off x="1653730" y="4338703"/>
            <a:ext cx="1208940" cy="14354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i="1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altLang="zh-CN" sz="1600" b="1" i="1" dirty="0">
                <a:solidFill>
                  <a:schemeClr val="tx1"/>
                </a:solidFill>
              </a:rPr>
              <a:t>Application</a:t>
            </a:r>
            <a:endParaRPr lang="en-US" sz="1600" b="1" i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0B9F7C-3811-B845-A90B-58D55632068B}"/>
              </a:ext>
            </a:extLst>
          </p:cNvPr>
          <p:cNvSpPr/>
          <p:nvPr/>
        </p:nvSpPr>
        <p:spPr>
          <a:xfrm>
            <a:off x="4113050" y="4212507"/>
            <a:ext cx="3133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effectLst/>
              </a:rPr>
              <a:t>Hyperledger</a:t>
            </a:r>
            <a:r>
              <a:rPr lang="zh-CN" altLang="en-US" b="1" i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</a:rPr>
              <a:t>Fabric</a:t>
            </a:r>
            <a:r>
              <a:rPr lang="zh-CN" altLang="en-US" b="1" i="1" dirty="0">
                <a:solidFill>
                  <a:srgbClr val="000000"/>
                </a:solidFill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</a:rPr>
              <a:t>Network</a:t>
            </a:r>
            <a:endParaRPr lang="en-US" b="1" i="1" dirty="0"/>
          </a:p>
        </p:txBody>
      </p:sp>
      <p:sp>
        <p:nvSpPr>
          <p:cNvPr id="19" name="矩形 86">
            <a:extLst>
              <a:ext uri="{FF2B5EF4-FFF2-40B4-BE49-F238E27FC236}">
                <a16:creationId xmlns:a16="http://schemas.microsoft.com/office/drawing/2014/main" id="{2596EA7B-686A-8648-9FA0-1EB46CF6E071}"/>
              </a:ext>
            </a:extLst>
          </p:cNvPr>
          <p:cNvSpPr/>
          <p:nvPr/>
        </p:nvSpPr>
        <p:spPr>
          <a:xfrm>
            <a:off x="3577916" y="4610838"/>
            <a:ext cx="1284307" cy="1054884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B800110-BE69-CF45-A50E-026639E33D6D}"/>
              </a:ext>
            </a:extLst>
          </p:cNvPr>
          <p:cNvSpPr/>
          <p:nvPr/>
        </p:nvSpPr>
        <p:spPr>
          <a:xfrm>
            <a:off x="2894963" y="4964583"/>
            <a:ext cx="344003" cy="1726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矩形 86">
            <a:extLst>
              <a:ext uri="{FF2B5EF4-FFF2-40B4-BE49-F238E27FC236}">
                <a16:creationId xmlns:a16="http://schemas.microsoft.com/office/drawing/2014/main" id="{0EEBD2F9-2B41-EB47-8019-1BF32932E85B}"/>
              </a:ext>
            </a:extLst>
          </p:cNvPr>
          <p:cNvSpPr/>
          <p:nvPr/>
        </p:nvSpPr>
        <p:spPr>
          <a:xfrm>
            <a:off x="6343093" y="4595672"/>
            <a:ext cx="1284307" cy="1054884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B4C0C2-78BA-6843-B04A-D37AA77D8948}"/>
              </a:ext>
            </a:extLst>
          </p:cNvPr>
          <p:cNvSpPr/>
          <p:nvPr/>
        </p:nvSpPr>
        <p:spPr>
          <a:xfrm>
            <a:off x="5112489" y="4702159"/>
            <a:ext cx="931237" cy="90706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19A13-75DE-7347-AC12-4F759DABD6AF}"/>
              </a:ext>
            </a:extLst>
          </p:cNvPr>
          <p:cNvSpPr/>
          <p:nvPr/>
        </p:nvSpPr>
        <p:spPr>
          <a:xfrm>
            <a:off x="8185481" y="4338703"/>
            <a:ext cx="2352788" cy="9848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Magnetic Disk 24">
            <a:extLst>
              <a:ext uri="{FF2B5EF4-FFF2-40B4-BE49-F238E27FC236}">
                <a16:creationId xmlns:a16="http://schemas.microsoft.com/office/drawing/2014/main" id="{EA24ABE1-9F47-F242-A7B4-8398D475C054}"/>
              </a:ext>
            </a:extLst>
          </p:cNvPr>
          <p:cNvSpPr/>
          <p:nvPr/>
        </p:nvSpPr>
        <p:spPr>
          <a:xfrm>
            <a:off x="8335501" y="4526397"/>
            <a:ext cx="448616" cy="480543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1C6618-BA74-A74C-B4BD-D38073FDBD73}"/>
              </a:ext>
            </a:extLst>
          </p:cNvPr>
          <p:cNvSpPr txBox="1"/>
          <p:nvPr/>
        </p:nvSpPr>
        <p:spPr>
          <a:xfrm>
            <a:off x="8320491" y="4641889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World</a:t>
            </a:r>
            <a:r>
              <a:rPr lang="zh-CN" altLang="en-US" sz="1000" b="1" dirty="0"/>
              <a:t> </a:t>
            </a:r>
            <a:endParaRPr lang="en-US" altLang="zh-CN" sz="1000" b="1" dirty="0"/>
          </a:p>
          <a:p>
            <a:r>
              <a:rPr lang="zh-CN" altLang="en-US" sz="1000" b="1" dirty="0"/>
              <a:t> </a:t>
            </a:r>
            <a:r>
              <a:rPr lang="en-US" altLang="zh-CN" sz="1000" b="1" dirty="0"/>
              <a:t>State</a:t>
            </a:r>
            <a:endParaRPr lang="en-US" sz="1000" b="1" dirty="0"/>
          </a:p>
        </p:txBody>
      </p:sp>
      <p:sp>
        <p:nvSpPr>
          <p:cNvPr id="28" name="Wave 27">
            <a:extLst>
              <a:ext uri="{FF2B5EF4-FFF2-40B4-BE49-F238E27FC236}">
                <a16:creationId xmlns:a16="http://schemas.microsoft.com/office/drawing/2014/main" id="{7CBCFBDD-5DCF-9045-86F5-DB9C23CDC95D}"/>
              </a:ext>
            </a:extLst>
          </p:cNvPr>
          <p:cNvSpPr/>
          <p:nvPr/>
        </p:nvSpPr>
        <p:spPr>
          <a:xfrm>
            <a:off x="8865165" y="4485916"/>
            <a:ext cx="1533118" cy="666832"/>
          </a:xfrm>
          <a:prstGeom prst="wav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Multidocument 28">
            <a:extLst>
              <a:ext uri="{FF2B5EF4-FFF2-40B4-BE49-F238E27FC236}">
                <a16:creationId xmlns:a16="http://schemas.microsoft.com/office/drawing/2014/main" id="{272F0607-77EB-8046-A9B3-9F4FE3DF0F43}"/>
              </a:ext>
            </a:extLst>
          </p:cNvPr>
          <p:cNvSpPr/>
          <p:nvPr/>
        </p:nvSpPr>
        <p:spPr>
          <a:xfrm>
            <a:off x="8988733" y="4558938"/>
            <a:ext cx="365504" cy="383087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DFE2FB-BE18-D040-B0AD-B58ED6CE6F67}"/>
              </a:ext>
            </a:extLst>
          </p:cNvPr>
          <p:cNvSpPr txBox="1"/>
          <p:nvPr/>
        </p:nvSpPr>
        <p:spPr>
          <a:xfrm>
            <a:off x="8958609" y="4628676"/>
            <a:ext cx="476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txn</a:t>
            </a:r>
            <a:endParaRPr lang="en-US" sz="1200" dirty="0"/>
          </a:p>
        </p:txBody>
      </p:sp>
      <p:sp>
        <p:nvSpPr>
          <p:cNvPr id="31" name="Multidocument 30">
            <a:extLst>
              <a:ext uri="{FF2B5EF4-FFF2-40B4-BE49-F238E27FC236}">
                <a16:creationId xmlns:a16="http://schemas.microsoft.com/office/drawing/2014/main" id="{A00E89CE-27CF-6444-82F6-F1508C973D76}"/>
              </a:ext>
            </a:extLst>
          </p:cNvPr>
          <p:cNvSpPr/>
          <p:nvPr/>
        </p:nvSpPr>
        <p:spPr>
          <a:xfrm>
            <a:off x="9518396" y="4639147"/>
            <a:ext cx="365504" cy="383087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75F94A-32FD-4546-90DF-C283B52BD735}"/>
              </a:ext>
            </a:extLst>
          </p:cNvPr>
          <p:cNvSpPr txBox="1"/>
          <p:nvPr/>
        </p:nvSpPr>
        <p:spPr>
          <a:xfrm>
            <a:off x="9488274" y="4708885"/>
            <a:ext cx="49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txn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AC67BA-2E10-B74A-8EE7-E4999BA602CA}"/>
              </a:ext>
            </a:extLst>
          </p:cNvPr>
          <p:cNvSpPr txBox="1"/>
          <p:nvPr/>
        </p:nvSpPr>
        <p:spPr>
          <a:xfrm>
            <a:off x="9937511" y="4830691"/>
            <a:ext cx="273315" cy="26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66850D-48D3-5846-811D-C95008CAB617}"/>
              </a:ext>
            </a:extLst>
          </p:cNvPr>
          <p:cNvSpPr/>
          <p:nvPr/>
        </p:nvSpPr>
        <p:spPr>
          <a:xfrm>
            <a:off x="8938714" y="5001771"/>
            <a:ext cx="890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rgbClr val="000000"/>
                </a:solidFill>
                <a:effectLst/>
              </a:rPr>
              <a:t>Ledger</a:t>
            </a:r>
            <a:endParaRPr lang="en-US" sz="1600" b="1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DEDBE0-5045-2A48-88F7-DCE95F23BF74}"/>
              </a:ext>
            </a:extLst>
          </p:cNvPr>
          <p:cNvSpPr/>
          <p:nvPr/>
        </p:nvSpPr>
        <p:spPr>
          <a:xfrm>
            <a:off x="3647182" y="4717735"/>
            <a:ext cx="1165940" cy="34519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ORG1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MSP</a:t>
            </a:r>
            <a:endParaRPr lang="en-US" sz="16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08D6AD-0B1A-B149-9E80-F0F6B26047CA}"/>
              </a:ext>
            </a:extLst>
          </p:cNvPr>
          <p:cNvSpPr/>
          <p:nvPr/>
        </p:nvSpPr>
        <p:spPr>
          <a:xfrm>
            <a:off x="6400762" y="4717735"/>
            <a:ext cx="1169409" cy="34519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ORG2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MSP</a:t>
            </a:r>
            <a:endParaRPr lang="en-US" sz="16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D2D76A-176B-CA41-A0DA-FCC5B08C4BDF}"/>
              </a:ext>
            </a:extLst>
          </p:cNvPr>
          <p:cNvSpPr/>
          <p:nvPr/>
        </p:nvSpPr>
        <p:spPr>
          <a:xfrm>
            <a:off x="3647182" y="5155502"/>
            <a:ext cx="507940" cy="4537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CB6B33-ED13-9146-A370-921635816822}"/>
              </a:ext>
            </a:extLst>
          </p:cNvPr>
          <p:cNvSpPr/>
          <p:nvPr/>
        </p:nvSpPr>
        <p:spPr>
          <a:xfrm>
            <a:off x="4265453" y="5156711"/>
            <a:ext cx="507940" cy="4537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9F223A-E5E9-6844-9E7D-1F9A2F72FFAB}"/>
              </a:ext>
            </a:extLst>
          </p:cNvPr>
          <p:cNvSpPr/>
          <p:nvPr/>
        </p:nvSpPr>
        <p:spPr>
          <a:xfrm>
            <a:off x="6425731" y="5137182"/>
            <a:ext cx="507940" cy="4537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D37B19-7CDA-DF47-9DD9-B93F1B49A8F2}"/>
              </a:ext>
            </a:extLst>
          </p:cNvPr>
          <p:cNvSpPr/>
          <p:nvPr/>
        </p:nvSpPr>
        <p:spPr>
          <a:xfrm>
            <a:off x="7047599" y="5137182"/>
            <a:ext cx="507940" cy="4537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D363C1-D8D9-CD46-9349-D83619EC2A99}"/>
              </a:ext>
            </a:extLst>
          </p:cNvPr>
          <p:cNvSpPr/>
          <p:nvPr/>
        </p:nvSpPr>
        <p:spPr>
          <a:xfrm>
            <a:off x="3603654" y="5258287"/>
            <a:ext cx="66122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rgbClr val="000000"/>
                </a:solidFill>
              </a:rPr>
              <a:t>Peer0</a:t>
            </a:r>
            <a:endParaRPr lang="en-US" sz="15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AF8AEE-C6A8-F140-83F6-9A24A9413EB7}"/>
              </a:ext>
            </a:extLst>
          </p:cNvPr>
          <p:cNvSpPr/>
          <p:nvPr/>
        </p:nvSpPr>
        <p:spPr>
          <a:xfrm>
            <a:off x="4223939" y="5259152"/>
            <a:ext cx="66122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rgbClr val="000000"/>
                </a:solidFill>
              </a:rPr>
              <a:t>Peer1</a:t>
            </a:r>
            <a:endParaRPr lang="en-US" sz="15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57F7EB-059F-4940-B2A7-E7815C1945AF}"/>
              </a:ext>
            </a:extLst>
          </p:cNvPr>
          <p:cNvSpPr/>
          <p:nvPr/>
        </p:nvSpPr>
        <p:spPr>
          <a:xfrm>
            <a:off x="6367980" y="5231007"/>
            <a:ext cx="66122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rgbClr val="000000"/>
                </a:solidFill>
              </a:rPr>
              <a:t>Peer0</a:t>
            </a:r>
            <a:endParaRPr lang="en-US" sz="15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828D43-47EE-064E-B653-AA0A75768CDC}"/>
              </a:ext>
            </a:extLst>
          </p:cNvPr>
          <p:cNvSpPr/>
          <p:nvPr/>
        </p:nvSpPr>
        <p:spPr>
          <a:xfrm>
            <a:off x="7007563" y="5228472"/>
            <a:ext cx="66122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rgbClr val="000000"/>
                </a:solidFill>
              </a:rPr>
              <a:t>Peer1</a:t>
            </a:r>
            <a:endParaRPr lang="en-US" sz="1500" b="1" dirty="0"/>
          </a:p>
        </p:txBody>
      </p:sp>
      <p:sp>
        <p:nvSpPr>
          <p:cNvPr id="45" name="Bent-Up Arrow 44">
            <a:extLst>
              <a:ext uri="{FF2B5EF4-FFF2-40B4-BE49-F238E27FC236}">
                <a16:creationId xmlns:a16="http://schemas.microsoft.com/office/drawing/2014/main" id="{66547FA4-B041-1A4A-99CF-2B6DC0302E32}"/>
              </a:ext>
            </a:extLst>
          </p:cNvPr>
          <p:cNvSpPr/>
          <p:nvPr/>
        </p:nvSpPr>
        <p:spPr>
          <a:xfrm>
            <a:off x="7584436" y="5323523"/>
            <a:ext cx="1712600" cy="248681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E533911-9804-B04B-AB1B-233F29CA7063}"/>
              </a:ext>
            </a:extLst>
          </p:cNvPr>
          <p:cNvSpPr/>
          <p:nvPr/>
        </p:nvSpPr>
        <p:spPr>
          <a:xfrm>
            <a:off x="2386940" y="1539894"/>
            <a:ext cx="2121491" cy="7667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b="1" dirty="0">
                <a:solidFill>
                  <a:sysClr val="windowText" lastClr="000000"/>
                </a:solidFill>
              </a:rPr>
              <a:t>Basic</a:t>
            </a:r>
            <a:r>
              <a:rPr lang="zh-CN" altLang="en-US" sz="1300" b="1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300" b="1" dirty="0">
                <a:solidFill>
                  <a:sysClr val="windowText" lastClr="000000"/>
                </a:solidFill>
              </a:rPr>
              <a:t>Resource;</a:t>
            </a:r>
          </a:p>
          <a:p>
            <a:pPr algn="ctr"/>
            <a:r>
              <a:rPr lang="en-US" altLang="zh-CN" sz="1300" b="1" dirty="0">
                <a:solidFill>
                  <a:sysClr val="windowText" lastClr="000000"/>
                </a:solidFill>
              </a:rPr>
              <a:t>User,</a:t>
            </a:r>
            <a:r>
              <a:rPr lang="zh-CN" altLang="en-US" sz="1300" b="1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300" b="1" dirty="0">
                <a:solidFill>
                  <a:sysClr val="windowText" lastClr="000000"/>
                </a:solidFill>
              </a:rPr>
              <a:t>Customer,</a:t>
            </a:r>
            <a:r>
              <a:rPr lang="zh-CN" altLang="en-US" sz="1300" b="1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300" b="1" dirty="0">
                <a:solidFill>
                  <a:sysClr val="windowText" lastClr="000000"/>
                </a:solidFill>
              </a:rPr>
              <a:t>Regulator;</a:t>
            </a:r>
          </a:p>
          <a:p>
            <a:pPr algn="ctr"/>
            <a:r>
              <a:rPr lang="en-US" sz="1300" b="1" dirty="0">
                <a:solidFill>
                  <a:sysClr val="windowText" lastClr="000000"/>
                </a:solidFill>
              </a:rPr>
              <a:t>Transaction</a:t>
            </a:r>
            <a:r>
              <a:rPr lang="en-US" altLang="zh-CN" sz="1300" b="1" dirty="0">
                <a:solidFill>
                  <a:sysClr val="windowText" lastClr="000000"/>
                </a:solidFill>
              </a:rPr>
              <a:t>s;</a:t>
            </a:r>
            <a:endParaRPr lang="en-US" sz="1300" b="1" dirty="0">
              <a:solidFill>
                <a:sysClr val="windowText" lastClr="000000"/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22CEC67-4BC6-7940-9D8D-AB134E296AAD}"/>
              </a:ext>
            </a:extLst>
          </p:cNvPr>
          <p:cNvSpPr/>
          <p:nvPr/>
        </p:nvSpPr>
        <p:spPr>
          <a:xfrm>
            <a:off x="4554550" y="1559739"/>
            <a:ext cx="2123404" cy="760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>
                <a:solidFill>
                  <a:sysClr val="windowText" lastClr="000000"/>
                </a:solidFill>
              </a:rPr>
              <a:t>BuyOwnershipTransaction</a:t>
            </a:r>
            <a:r>
              <a:rPr lang="en-US" altLang="zh-CN" sz="1200" b="1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en-US" altLang="zh-CN" sz="1200" b="1" dirty="0" err="1">
                <a:solidFill>
                  <a:sysClr val="windowText" lastClr="000000"/>
                </a:solidFill>
              </a:rPr>
              <a:t>CheckOwnershipTransaction</a:t>
            </a:r>
            <a:r>
              <a:rPr lang="en-US" altLang="zh-CN" sz="1200" b="1" dirty="0">
                <a:solidFill>
                  <a:sysClr val="windowText" lastClr="000000"/>
                </a:solidFill>
              </a:rPr>
              <a:t>;</a:t>
            </a:r>
          </a:p>
          <a:p>
            <a:pPr algn="ctr"/>
            <a:r>
              <a:rPr lang="en-US" altLang="zh-CN" sz="1200" b="1" dirty="0">
                <a:solidFill>
                  <a:sysClr val="windowText" lastClr="000000"/>
                </a:solidFill>
              </a:rPr>
              <a:t>…...</a:t>
            </a:r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961E1D9-7FC0-B947-8016-6DA5514C9CD3}"/>
              </a:ext>
            </a:extLst>
          </p:cNvPr>
          <p:cNvSpPr/>
          <p:nvPr/>
        </p:nvSpPr>
        <p:spPr>
          <a:xfrm>
            <a:off x="6751048" y="1559738"/>
            <a:ext cx="2121491" cy="760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00" b="1" dirty="0">
                <a:solidFill>
                  <a:sysClr val="windowText" lastClr="000000"/>
                </a:solidFill>
              </a:rPr>
              <a:t>Everybody</a:t>
            </a:r>
            <a:r>
              <a:rPr lang="zh-CN" altLang="en-US" sz="1300" b="1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300" b="1" dirty="0">
                <a:solidFill>
                  <a:sysClr val="windowText" lastClr="000000"/>
                </a:solidFill>
              </a:rPr>
              <a:t>Can</a:t>
            </a:r>
            <a:r>
              <a:rPr lang="zh-CN" altLang="en-US" sz="1300" b="1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300" b="1" dirty="0">
                <a:solidFill>
                  <a:sysClr val="windowText" lastClr="000000"/>
                </a:solidFill>
              </a:rPr>
              <a:t>Read</a:t>
            </a:r>
            <a:r>
              <a:rPr lang="zh-CN" altLang="en-US" sz="1300" b="1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300" b="1" dirty="0">
                <a:solidFill>
                  <a:sysClr val="windowText" lastClr="000000"/>
                </a:solidFill>
              </a:rPr>
              <a:t>Everything;</a:t>
            </a:r>
          </a:p>
          <a:p>
            <a:pPr algn="ctr"/>
            <a:r>
              <a:rPr lang="en-US" altLang="zh-CN" sz="1300" b="1" dirty="0">
                <a:solidFill>
                  <a:sysClr val="windowText" lastClr="000000"/>
                </a:solidFill>
              </a:rPr>
              <a:t>…...</a:t>
            </a:r>
            <a:endParaRPr lang="en-US" sz="1300" b="1" dirty="0">
              <a:solidFill>
                <a:sysClr val="windowText" lastClr="000000"/>
              </a:solidFill>
            </a:endParaRP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B68F8B51-08AB-3E48-8ABD-C8B730B3246C}"/>
              </a:ext>
            </a:extLst>
          </p:cNvPr>
          <p:cNvSpPr txBox="1"/>
          <p:nvPr/>
        </p:nvSpPr>
        <p:spPr>
          <a:xfrm>
            <a:off x="10838333" y="6088255"/>
            <a:ext cx="562309" cy="227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1250"/>
              </a:lnSpc>
            </a:pPr>
            <a:r>
              <a:rPr lang="en-US" altLang="zh-CN" sz="1588" b="1" spc="-9" dirty="0">
                <a:solidFill>
                  <a:srgbClr val="000000"/>
                </a:solidFill>
                <a:latin typeface="Verdana"/>
                <a:ea typeface="Verdana"/>
              </a:rPr>
              <a:t>9</a:t>
            </a:r>
            <a:r>
              <a:rPr lang="en-US" altLang="zh-CN" sz="1412" spc="-9" dirty="0">
                <a:solidFill>
                  <a:srgbClr val="000000"/>
                </a:solidFill>
                <a:latin typeface="Verdana"/>
                <a:ea typeface="Verdana"/>
              </a:rPr>
              <a:t>/21</a:t>
            </a:r>
          </a:p>
        </p:txBody>
      </p:sp>
      <p:sp>
        <p:nvSpPr>
          <p:cNvPr id="58" name="TextBox 33">
            <a:extLst>
              <a:ext uri="{FF2B5EF4-FFF2-40B4-BE49-F238E27FC236}">
                <a16:creationId xmlns:a16="http://schemas.microsoft.com/office/drawing/2014/main" id="{7883B621-D415-0742-9B7C-B516F67C3787}"/>
              </a:ext>
            </a:extLst>
          </p:cNvPr>
          <p:cNvSpPr txBox="1"/>
          <p:nvPr/>
        </p:nvSpPr>
        <p:spPr>
          <a:xfrm>
            <a:off x="2124020" y="5574466"/>
            <a:ext cx="7979266" cy="1085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165474">
              <a:lnSpc>
                <a:spcPct val="101250"/>
              </a:lnSpc>
            </a:pPr>
            <a:r>
              <a:rPr lang="zh-CN" altLang="en-US" sz="2912" spc="-9" dirty="0">
                <a:solidFill>
                  <a:srgbClr val="000000"/>
                </a:solidFill>
                <a:latin typeface="Verdana"/>
                <a:ea typeface="Verdana"/>
              </a:rPr>
              <a:t>  </a:t>
            </a:r>
            <a:endParaRPr lang="en-US" sz="1588" dirty="0"/>
          </a:p>
          <a:p>
            <a:pPr algn="ctr">
              <a:lnSpc>
                <a:spcPct val="10125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zh-CN" altLang="en-US" sz="2000" b="1" dirty="0">
                <a:solidFill>
                  <a:srgbClr val="000000"/>
                </a:solidFill>
                <a:latin typeface="Verdana" panose="020B0604030504040204" pitchFamily="34" charset="0"/>
                <a:ea typeface="Verdana"/>
                <a:cs typeface="Verdana" panose="020B0604030504040204" pitchFamily="34" charset="0"/>
              </a:rPr>
              <a:t> </a:t>
            </a:r>
            <a:r>
              <a:rPr lang="en-US" altLang="zh-CN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Architecture</a:t>
            </a:r>
            <a:r>
              <a:rPr lang="zh-CN" altLang="en-US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/>
                <a:cs typeface="Verdana" panose="020B0604030504040204" pitchFamily="34" charset="0"/>
              </a:rPr>
              <a:t> </a:t>
            </a:r>
            <a:r>
              <a:rPr lang="en-US" altLang="zh-CN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Blockchain</a:t>
            </a:r>
            <a:r>
              <a:rPr lang="zh-CN" altLang="en-US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</a:t>
            </a:r>
            <a:r>
              <a:rPr lang="zh-CN" altLang="en-US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zh-CN" altLang="en-US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lang="zh-CN" altLang="en-US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Hyperledger</a:t>
            </a:r>
            <a:r>
              <a:rPr lang="zh-CN" altLang="en-US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Fabric</a:t>
            </a:r>
            <a:r>
              <a:rPr lang="zh-CN" altLang="en-US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b="1" spc="92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Composer</a:t>
            </a:r>
            <a:endParaRPr lang="en-US" altLang="zh-CN" sz="2000" b="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D3CC8-2235-8F4B-A4F5-B87F3BB275AD}"/>
              </a:ext>
            </a:extLst>
          </p:cNvPr>
          <p:cNvSpPr/>
          <p:nvPr/>
        </p:nvSpPr>
        <p:spPr>
          <a:xfrm>
            <a:off x="5138724" y="2260934"/>
            <a:ext cx="87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Logic</a:t>
            </a:r>
            <a:r>
              <a:rPr lang="en-US" altLang="zh-CN" b="1" dirty="0" err="1"/>
              <a:t>.js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045D3-A51F-2541-9329-5F3FE7095B7F}"/>
              </a:ext>
            </a:extLst>
          </p:cNvPr>
          <p:cNvSpPr/>
          <p:nvPr/>
        </p:nvSpPr>
        <p:spPr>
          <a:xfrm>
            <a:off x="2130749" y="2260934"/>
            <a:ext cx="2633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org.demo.network.cto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71D00A-9750-AD45-A88A-0E56439FF023}"/>
              </a:ext>
            </a:extLst>
          </p:cNvPr>
          <p:cNvSpPr/>
          <p:nvPr/>
        </p:nvSpPr>
        <p:spPr>
          <a:xfrm>
            <a:off x="7155879" y="2274515"/>
            <a:ext cx="1557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/>
              <a:t>P</a:t>
            </a:r>
            <a:r>
              <a:rPr lang="en-US" b="1" dirty="0"/>
              <a:t>ermission.acl</a:t>
            </a:r>
          </a:p>
        </p:txBody>
      </p:sp>
      <p:sp>
        <p:nvSpPr>
          <p:cNvPr id="59" name="TextBox 153">
            <a:extLst>
              <a:ext uri="{FF2B5EF4-FFF2-40B4-BE49-F238E27FC236}">
                <a16:creationId xmlns:a16="http://schemas.microsoft.com/office/drawing/2014/main" id="{3A33483C-A0E7-2348-94EE-60C72E8BC91B}"/>
              </a:ext>
            </a:extLst>
          </p:cNvPr>
          <p:cNvSpPr txBox="1"/>
          <p:nvPr/>
        </p:nvSpPr>
        <p:spPr>
          <a:xfrm>
            <a:off x="1007629" y="758794"/>
            <a:ext cx="4243244" cy="5344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64" indent="-27464" hangingPunct="0">
              <a:lnSpc>
                <a:spcPct val="130833"/>
              </a:lnSpc>
            </a:pP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Blockchain</a:t>
            </a:r>
            <a:r>
              <a:rPr lang="zh-CN" altLang="en-US" sz="2912" b="1" dirty="0">
                <a:solidFill>
                  <a:srgbClr val="0A2476"/>
                </a:solidFill>
                <a:latin typeface="Verdana"/>
                <a:ea typeface="Verdana"/>
              </a:rPr>
              <a:t> </a:t>
            </a:r>
            <a:r>
              <a:rPr lang="en-US" altLang="zh-CN" sz="2912" b="1" dirty="0">
                <a:solidFill>
                  <a:srgbClr val="0A2476"/>
                </a:solidFill>
                <a:latin typeface="Verdana"/>
                <a:ea typeface="Verdana"/>
              </a:rPr>
              <a:t>System</a:t>
            </a:r>
            <a:endParaRPr lang="en-US" sz="1588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6546D6-A06E-C042-BE43-D365B5FD4084}"/>
              </a:ext>
            </a:extLst>
          </p:cNvPr>
          <p:cNvSpPr/>
          <p:nvPr/>
        </p:nvSpPr>
        <p:spPr>
          <a:xfrm>
            <a:off x="10051706" y="137912"/>
            <a:ext cx="162037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CCIS</a:t>
            </a:r>
            <a:endParaRPr lang="en-US" sz="4800" b="1" i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D4B14-7D35-6E42-AEAB-092E31FBE7A9}"/>
              </a:ext>
            </a:extLst>
          </p:cNvPr>
          <p:cNvSpPr txBox="1"/>
          <p:nvPr/>
        </p:nvSpPr>
        <p:spPr>
          <a:xfrm>
            <a:off x="10152613" y="796154"/>
            <a:ext cx="136566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b="1" dirty="0"/>
              <a:t>Cloud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Computing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and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Intelligence</a:t>
            </a:r>
            <a:r>
              <a:rPr lang="zh-CN" altLang="en-US" sz="500" b="1" dirty="0"/>
              <a:t> </a:t>
            </a:r>
            <a:r>
              <a:rPr lang="en-US" altLang="zh-CN" sz="500" b="1" dirty="0"/>
              <a:t>Systems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221391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3841</TotalTime>
  <Words>1530</Words>
  <Application>Microsoft Macintosh PowerPoint</Application>
  <PresentationFormat>Widescreen</PresentationFormat>
  <Paragraphs>456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等线</vt:lpstr>
      <vt:lpstr>等线 Light</vt:lpstr>
      <vt:lpstr>微软雅黑</vt:lpstr>
      <vt:lpstr>Arial</vt:lpstr>
      <vt:lpstr>Calibri</vt:lpstr>
      <vt:lpstr>Calibri Light</vt:lpstr>
      <vt:lpstr>Cambria Math</vt:lpstr>
      <vt:lpstr>Helvetica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168</cp:revision>
  <dcterms:created xsi:type="dcterms:W3CDTF">2018-12-03T13:57:35Z</dcterms:created>
  <dcterms:modified xsi:type="dcterms:W3CDTF">2020-08-26T05:51:46Z</dcterms:modified>
</cp:coreProperties>
</file>